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9" r:id="rId3"/>
    <p:sldId id="276" r:id="rId4"/>
    <p:sldId id="261" r:id="rId5"/>
    <p:sldId id="262" r:id="rId6"/>
    <p:sldId id="267" r:id="rId7"/>
    <p:sldId id="264" r:id="rId8"/>
    <p:sldId id="265" r:id="rId9"/>
    <p:sldId id="268" r:id="rId10"/>
    <p:sldId id="269" r:id="rId11"/>
    <p:sldId id="274" r:id="rId12"/>
    <p:sldId id="270" r:id="rId13"/>
    <p:sldId id="271" r:id="rId14"/>
    <p:sldId id="272" r:id="rId15"/>
    <p:sldId id="273" r:id="rId16"/>
    <p:sldId id="27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72" autoAdjust="0"/>
  </p:normalViewPr>
  <p:slideViewPr>
    <p:cSldViewPr snapToGrid="0">
      <p:cViewPr varScale="1">
        <p:scale>
          <a:sx n="76" d="100"/>
          <a:sy n="7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erarchical_Dirichlet_proces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erarchical_Dirichlet_proces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lab.research.google.com/drive/1b9Cgkf7AiSdZdbN3VOjZVczCIzDFxked?usp=sharin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erarchical_Dirichlet_proces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lab.research.google.com/drive/1b9Cgkf7AiSdZdbN3VOjZVczCIzDFxked?usp=sharin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9112670c7a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9112670c7a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15dca9a2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15dca9a2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mixtures of i.i.d.: This Representation Theorem shows how statistical models emerge in a Bayesian context: under the hypothesis of exchangeability of the observables {Xi}∞i=1 , there is a parameter Θ such that, given the value of Θ , the observables are conditionally independent and identically distributed.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669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9112670c7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9112670c7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5c7b65f6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15c7b65f6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515dca9a2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2515dca9a2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515dca9a2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515dca9a2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515dca9a2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515dca9a2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00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15dca9a2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15dca9a2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mixtures of i.i.d.: This Representation Theorem shows how statistical models emerge in a Bayesian context: under the hypothesis of exchangeability of the observables {Xi}∞i=1 , there is a parameter Θ such that, given the value of Θ , the observables are conditionally independent and identically distributed.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15dca9a2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15dca9a2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mixtures of i.i.d.: This Representation Theorem shows how statistical models emerge in a Bayesian context: under the hypothesis of exchangeability of the observables {Xi}∞i=1 , there is a parameter Θ such that, given the value of Θ , the observables are conditionally independent and identically distributed.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800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15dca9a2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15dca9a2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Aldous-Hoover theorem guarantees that these graphs are dense or empty with probability one, whereas many real-world graphs are sparse.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8ffdd097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8ffdd097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information contained in these edges depends on their sequential order.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https://en.wikipedia.org/wiki/Hierarchical_Dirichlet_process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Chong Wang, 2011: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the base distribution is a symmetric Dirichlet over the vocabular</a:t>
            </a:r>
            <a:r>
              <a:rPr lang="en">
                <a:solidFill>
                  <a:schemeClr val="dk1"/>
                </a:solidFill>
              </a:rPr>
              <a:t>y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simplex;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Stick-breaking: This way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we do not need to explicitly represent the document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atoms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multiple document-level atoms can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map to the same corpus-level atom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9112670c7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9112670c7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96fe7420d5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96fe7420d5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information contained in these edges depends on their sequential order.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https://en.wikipedia.org/wiki/Hierarchical_Dirichlet_process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Chong Wang, 2011: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the base distribution is a symmetric Dirichlet over the vocabular</a:t>
            </a:r>
            <a:r>
              <a:rPr lang="en">
                <a:solidFill>
                  <a:schemeClr val="dk1"/>
                </a:solidFill>
              </a:rPr>
              <a:t>y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simplex;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practice, however, drawing a concrete distribution is impossible, since its specification requires an infinite amount of information.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theta_i are samples from the base distribution Theta, \delta_theta_i is an indicator function centered on theta_i (zero everywhere except for) and the \beta _i are defined by a recursive scheme that repeatedly samples from the beta distribution.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HDP simulation code: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https://colab.research.google.com/drive/1b9Cgkf7AiSdZdbN3VOjZVczCIzDFxked?usp=sharing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96fe7420d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96fe7420d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information contained in these edges depends on their sequential order.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https://en.wikipedia.org/wiki/Hierarchical_Dirichlet_process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Chong Wang, 2011: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the base distribution is a symmetric Dirichlet over the vocabular</a:t>
            </a:r>
            <a:r>
              <a:rPr lang="en">
                <a:solidFill>
                  <a:schemeClr val="dk1"/>
                </a:solidFill>
              </a:rPr>
              <a:t>y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simplex;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practice, however, drawing a concrete distribution is impossible, since its specification requires an infinite amount of information.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theta_i are samples from the base distribution Theta, \delta_theta_i is an indicator function centered on theta_i (zero everywhere except for) and the \beta _i are defined by a recursive scheme that repeatedly samples from the beta distribution.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HDP simulation code: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https://colab.research.google.com/drive/1b9Cgkf7AiSdZdbN3VOjZVczCIzDFxked?usp=sharing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9112670c7a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9112670c7a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ELBO is a lower bound of t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he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marginal log likelihood of the observed data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42.pn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21" Type="http://schemas.openxmlformats.org/officeDocument/2006/relationships/image" Target="../media/image45.png"/><Relationship Id="rId34" Type="http://schemas.openxmlformats.org/officeDocument/2006/relationships/image" Target="../media/image57.png"/><Relationship Id="rId42" Type="http://schemas.openxmlformats.org/officeDocument/2006/relationships/image" Target="../media/image69.png"/><Relationship Id="rId47" Type="http://schemas.openxmlformats.org/officeDocument/2006/relationships/image" Target="../media/image76.png"/><Relationship Id="rId50" Type="http://schemas.openxmlformats.org/officeDocument/2006/relationships/image" Target="../media/image8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29" Type="http://schemas.openxmlformats.org/officeDocument/2006/relationships/image" Target="../media/image52.png"/><Relationship Id="rId11" Type="http://schemas.openxmlformats.org/officeDocument/2006/relationships/image" Target="../media/image40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82.png"/><Relationship Id="rId5" Type="http://schemas.openxmlformats.org/officeDocument/2006/relationships/image" Target="../media/image12.png"/><Relationship Id="rId15" Type="http://schemas.openxmlformats.org/officeDocument/2006/relationships/image" Target="../media/image41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49" Type="http://schemas.openxmlformats.org/officeDocument/2006/relationships/image" Target="../media/image84.png"/><Relationship Id="rId10" Type="http://schemas.openxmlformats.org/officeDocument/2006/relationships/image" Target="../media/image17.png"/><Relationship Id="rId19" Type="http://schemas.openxmlformats.org/officeDocument/2006/relationships/image" Target="../media/image43.png"/><Relationship Id="rId31" Type="http://schemas.openxmlformats.org/officeDocument/2006/relationships/image" Target="../media/image54.png"/><Relationship Id="rId44" Type="http://schemas.openxmlformats.org/officeDocument/2006/relationships/image" Target="../media/image7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4.png"/><Relationship Id="rId22" Type="http://schemas.openxmlformats.org/officeDocument/2006/relationships/image" Target="../media/image38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70.png"/><Relationship Id="rId48" Type="http://schemas.openxmlformats.org/officeDocument/2006/relationships/image" Target="../media/image83.png"/><Relationship Id="rId8" Type="http://schemas.openxmlformats.org/officeDocument/2006/relationships/image" Target="../media/image15.png"/><Relationship Id="rId51" Type="http://schemas.openxmlformats.org/officeDocument/2006/relationships/image" Target="../media/image86.png"/><Relationship Id="rId3" Type="http://schemas.openxmlformats.org/officeDocument/2006/relationships/image" Target="../media/image10.png"/><Relationship Id="rId12" Type="http://schemas.openxmlformats.org/officeDocument/2006/relationships/image" Target="../media/image25.png"/><Relationship Id="rId17" Type="http://schemas.openxmlformats.org/officeDocument/2006/relationships/image" Target="../media/image37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46" Type="http://schemas.openxmlformats.org/officeDocument/2006/relationships/image" Target="../media/image81.png"/><Relationship Id="rId20" Type="http://schemas.openxmlformats.org/officeDocument/2006/relationships/image" Target="../media/image44.png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3.png"/><Relationship Id="rId18" Type="http://schemas.openxmlformats.org/officeDocument/2006/relationships/image" Target="../media/image21.png"/><Relationship Id="rId3" Type="http://schemas.openxmlformats.org/officeDocument/2006/relationships/image" Target="../media/image88.png"/><Relationship Id="rId7" Type="http://schemas.openxmlformats.org/officeDocument/2006/relationships/image" Target="../media/image11.png"/><Relationship Id="rId12" Type="http://schemas.openxmlformats.org/officeDocument/2006/relationships/image" Target="../media/image9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91.png"/><Relationship Id="rId5" Type="http://schemas.openxmlformats.org/officeDocument/2006/relationships/image" Target="../media/image90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9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6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7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75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42.pn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21" Type="http://schemas.openxmlformats.org/officeDocument/2006/relationships/image" Target="../media/image45.png"/><Relationship Id="rId34" Type="http://schemas.openxmlformats.org/officeDocument/2006/relationships/image" Target="../media/image57.png"/><Relationship Id="rId42" Type="http://schemas.openxmlformats.org/officeDocument/2006/relationships/image" Target="../media/image69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png"/><Relationship Id="rId29" Type="http://schemas.openxmlformats.org/officeDocument/2006/relationships/image" Target="../media/image52.png"/><Relationship Id="rId11" Type="http://schemas.openxmlformats.org/officeDocument/2006/relationships/image" Target="../media/image40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76.png"/><Relationship Id="rId5" Type="http://schemas.openxmlformats.org/officeDocument/2006/relationships/image" Target="../media/image12.png"/><Relationship Id="rId15" Type="http://schemas.openxmlformats.org/officeDocument/2006/relationships/image" Target="../media/image41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49" Type="http://schemas.openxmlformats.org/officeDocument/2006/relationships/image" Target="../media/image80.png"/><Relationship Id="rId10" Type="http://schemas.openxmlformats.org/officeDocument/2006/relationships/image" Target="../media/image17.png"/><Relationship Id="rId19" Type="http://schemas.openxmlformats.org/officeDocument/2006/relationships/image" Target="../media/image43.png"/><Relationship Id="rId31" Type="http://schemas.openxmlformats.org/officeDocument/2006/relationships/image" Target="../media/image54.png"/><Relationship Id="rId44" Type="http://schemas.openxmlformats.org/officeDocument/2006/relationships/image" Target="../media/image7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4.png"/><Relationship Id="rId22" Type="http://schemas.openxmlformats.org/officeDocument/2006/relationships/image" Target="../media/image38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70.png"/><Relationship Id="rId48" Type="http://schemas.openxmlformats.org/officeDocument/2006/relationships/image" Target="../media/image79.png"/><Relationship Id="rId8" Type="http://schemas.openxmlformats.org/officeDocument/2006/relationships/image" Target="../media/image15.png"/><Relationship Id="rId51" Type="http://schemas.openxmlformats.org/officeDocument/2006/relationships/image" Target="../media/image82.png"/><Relationship Id="rId3" Type="http://schemas.openxmlformats.org/officeDocument/2006/relationships/image" Target="../media/image10.png"/><Relationship Id="rId12" Type="http://schemas.openxmlformats.org/officeDocument/2006/relationships/image" Target="../media/image25.png"/><Relationship Id="rId17" Type="http://schemas.openxmlformats.org/officeDocument/2006/relationships/image" Target="../media/image37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46" Type="http://schemas.openxmlformats.org/officeDocument/2006/relationships/image" Target="../media/image77.png"/><Relationship Id="rId20" Type="http://schemas.openxmlformats.org/officeDocument/2006/relationships/image" Target="../media/image44.png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10653" y="1390886"/>
            <a:ext cx="7122694" cy="9969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dirty="0"/>
            </a:br>
            <a:r>
              <a:rPr lang="en" sz="2400" dirty="0"/>
              <a:t>Anomalous Edge Detection Using Conformal Prediction and Edge Exchangeable Model</a:t>
            </a:r>
            <a:endParaRPr sz="2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5562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Rui Luo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City University of Hong Kong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</p:txBody>
      </p:sp>
      <p:pic>
        <p:nvPicPr>
          <p:cNvPr id="1026" name="Picture 2" descr="City University of Hong Kong - Wikipedia">
            <a:extLst>
              <a:ext uri="{FF2B5EF4-FFF2-40B4-BE49-F238E27FC236}">
                <a16:creationId xmlns:a16="http://schemas.microsoft.com/office/drawing/2014/main" id="{19099DD9-5E00-9F17-11B2-9C772E40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66" y="0"/>
            <a:ext cx="1235034" cy="77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38D0EB8-257D-EC01-9C0D-D6FA3B8F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0698" cy="6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26" descr="{&quot;backgroundColor&quot;:&quot;#FFFFFF&quot;,&quot;id&quot;:&quot;14&quot;,&quot;backgroundColorModified&quot;:false,&quot;aid&quot;:null,&quot;code&quot;:&quot;\\begin{gather*}\n{\\text{Edge}\\;\\text{Exchangeable}\\,\\text{Model}\\text{:}\\,}\\\\\n{\\text{Asymmetric}\\;\\text{Dirichlet}\\;\\text{Network}\\;\\text{Distributions}\\;\\text{(ADND)}}\t\n\\end{gather*}&quot;,&quot;type&quot;:&quot;gather*&quot;,&quot;font&quot;:{&quot;family&quot;:&quot;Arial&quot;,&quot;color&quot;:&quot;#000000&quot;,&quot;size&quot;:12},&quot;ts&quot;:1668703489441,&quot;cs&quot;:&quot;ZlVTobN7sgw4S8gt0cQJ7g==&quot;,&quot;size&quot;:{&quot;width&quot;:438.6666666666667,&quot;height&quot;:42.333333333333336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5" y="61650"/>
            <a:ext cx="4056146" cy="39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6" descr="{&quot;font&quot;:{&quot;family&quot;:&quot;Arial&quot;,&quot;color&quot;:&quot;#000000&quot;,&quot;size&quot;:12},&quot;id&quot;:&quot;15&quot;,&quot;backgroundColorModified&quot;:false,&quot;backgroundColor&quot;:&quot;#FFFFFF&quot;,&quot;code&quot;:&quot;$$\\Theta\\sim\\text{Dir(}\\vec{\\eta})$$&quot;,&quot;aid&quot;:null,&quot;type&quot;:&quot;$$&quot;,&quot;ts&quot;:1668645102141,&quot;cs&quot;:&quot;iDC3CF8eYx7oItfYPKwb0g==&quot;,&quot;size&quot;:{&quot;width&quot;:88.83333333333333,&quot;height&quot;:18.833333333333332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449" y="689687"/>
            <a:ext cx="821401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6" descr="{&quot;type&quot;:&quot;$$&quot;,&quot;backgroundColor&quot;:&quot;#FFFFFF&quot;,&quot;aid&quot;:null,&quot;code&quot;:&quot;$$H\\sim\\text{DP(}\\gamma\\Theta\\text{)}$$&quot;,&quot;id&quot;:&quot;16&quot;,&quot;backgroundColorModified&quot;:false,&quot;font&quot;:{&quot;size&quot;:12,&quot;family&quot;:&quot;Arial&quot;,&quot;color&quot;:&quot;#000000&quot;},&quot;ts&quot;:1668645223746,&quot;cs&quot;:&quot;yG+Iwoe1WYmqxnXj05Sn2g==&quot;,&quot;size&quot;:{&quot;width&quot;:105.83333333333333,&quot;height&quot;:18.833333333333332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9854" y="1207518"/>
            <a:ext cx="978592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6" descr="{&quot;backgroundColor&quot;:&quot;#FFFFFF&quot;,&quot;type&quot;:&quot;$$&quot;,&quot;aid&quot;:null,&quot;id&quot;:&quot;17&quot;,&quot;backgroundColorModified&quot;:false,&quot;font&quot;:{&quot;size&quot;:12,&quot;color&quot;:&quot;#000000&quot;,&quot;family&quot;:&quot;Arial&quot;},&quot;code&quot;:&quot;$$A\\sim\\text{DP(}\\tau H\\text{)}$$&quot;,&quot;ts&quot;:1668645245330,&quot;cs&quot;:&quot;s8FRs5l1PPs+xXrd1cYKqA==&quot;,&quot;size&quot;:{&quot;width&quot;:104.83333333333333,&quot;height&quot;:18.833333333333332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637" y="1799321"/>
            <a:ext cx="969346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6" descr="{&quot;aid&quot;:null,&quot;code&quot;:&quot;$$B\\sim\\text{DP(}\\tau H\\text{)}$$&quot;,&quot;type&quot;:&quot;$$&quot;,&quot;id&quot;:&quot;18&quot;,&quot;backgroundColor&quot;:&quot;#FFFFFF&quot;,&quot;font&quot;:{&quot;family&quot;:&quot;Arial&quot;,&quot;color&quot;:&quot;#000000&quot;,&quot;size&quot;:12},&quot;backgroundColorModified&quot;:false,&quot;ts&quot;:1668645266518,&quot;cs&quot;:&quot;xR7bSApsZ82pX2IQAB1B0w==&quot;,&quot;size&quot;:{&quot;width&quot;:105,&quot;height&quot;:18.833333333333332}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0788" y="1799321"/>
            <a:ext cx="970887" cy="174143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6"/>
          <p:cNvSpPr/>
          <p:nvPr/>
        </p:nvSpPr>
        <p:spPr>
          <a:xfrm>
            <a:off x="1334184" y="610691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6"/>
          <p:cNvSpPr/>
          <p:nvPr/>
        </p:nvSpPr>
        <p:spPr>
          <a:xfrm>
            <a:off x="1334184" y="1133255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6"/>
          <p:cNvSpPr/>
          <p:nvPr/>
        </p:nvSpPr>
        <p:spPr>
          <a:xfrm>
            <a:off x="588285" y="1729790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6"/>
          <p:cNvSpPr/>
          <p:nvPr/>
        </p:nvSpPr>
        <p:spPr>
          <a:xfrm>
            <a:off x="2103212" y="1729778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6"/>
          <p:cNvSpPr/>
          <p:nvPr/>
        </p:nvSpPr>
        <p:spPr>
          <a:xfrm>
            <a:off x="413875" y="2174814"/>
            <a:ext cx="3186900" cy="593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6"/>
          <p:cNvSpPr/>
          <p:nvPr/>
        </p:nvSpPr>
        <p:spPr>
          <a:xfrm>
            <a:off x="588301" y="2330549"/>
            <a:ext cx="1346100" cy="3228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6"/>
          <p:cNvSpPr/>
          <p:nvPr/>
        </p:nvSpPr>
        <p:spPr>
          <a:xfrm>
            <a:off x="2103224" y="2330549"/>
            <a:ext cx="1346100" cy="3228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3" name="Google Shape;573;p26" descr="{&quot;backgroundColor&quot;:&quot;#FFFFFF&quot;,&quot;aid&quot;:null,&quot;code&quot;:&quot;$u_{n}\\sim A$&quot;,&quot;font&quot;:{&quot;size&quot;:14,&quot;color&quot;:&quot;#000000&quot;,&quot;family&quot;:&quot;Arial&quot;},&quot;type&quot;:&quot;$&quot;,&quot;id&quot;:&quot;21&quot;,&quot;backgroundColorModified&quot;:false,&quot;ts&quot;:1668703986982,&quot;cs&quot;:&quot;qID/cuYJ8xdom+JneSXQ3A==&quot;,&quot;size&quot;:{&quot;width&quot;:67.66666666666667,&quot;height&quot;:19.166666666666668}}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8402" y="2409584"/>
            <a:ext cx="625683" cy="1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6" descr="{&quot;backgroundColor&quot;:&quot;#FFFFFF&quot;,&quot;font&quot;:{&quot;size&quot;:14,&quot;color&quot;:&quot;#000000&quot;,&quot;family&quot;:&quot;Arial&quot;},&quot;aid&quot;:null,&quot;code&quot;:&quot;$$v_{n}\\sim B$$&quot;,&quot;type&quot;:&quot;$$&quot;,&quot;backgroundColorModified&quot;:false,&quot;id&quot;:&quot;22&quot;,&quot;ts&quot;:1668704002597,&quot;cs&quot;:&quot;JmnxjTa5urU8zbTwgo/8VA==&quot;,&quot;size&quot;:{&quot;width&quot;:66.33333333333333,&quot;height&quot;:18.5}}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69566" y="2409601"/>
            <a:ext cx="613354" cy="17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6" descr="{&quot;backgroundColor&quot;:&quot;#FFFFFF&quot;,&quot;font&quot;:{&quot;family&quot;:&quot;Arial&quot;,&quot;size&quot;:14,&quot;color&quot;:&quot;#000000&quot;},&quot;backgroundColorModified&quot;:false,&quot;type&quot;:&quot;$$&quot;,&quot;code&quot;:&quot;$$N$$&quot;,&quot;id&quot;:&quot;23&quot;,&quot;aid&quot;:null,&quot;ts&quot;:1668657201136,&quot;cs&quot;:&quot;hxU9QqcolqajQfjy6wdGCQ==&quot;,&quot;size&quot;:{&quot;width&quot;:19,&quot;height&quot;:15}}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95474" y="2580667"/>
            <a:ext cx="183595" cy="138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6" name="Google Shape;576;p26"/>
          <p:cNvCxnSpPr>
            <a:stCxn id="568" idx="4"/>
            <a:endCxn id="571" idx="0"/>
          </p:cNvCxnSpPr>
          <p:nvPr/>
        </p:nvCxnSpPr>
        <p:spPr>
          <a:xfrm>
            <a:off x="1261335" y="2052590"/>
            <a:ext cx="0" cy="27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7" name="Google Shape;577;p26"/>
          <p:cNvCxnSpPr>
            <a:stCxn id="569" idx="4"/>
            <a:endCxn id="572" idx="0"/>
          </p:cNvCxnSpPr>
          <p:nvPr/>
        </p:nvCxnSpPr>
        <p:spPr>
          <a:xfrm>
            <a:off x="2776262" y="2052578"/>
            <a:ext cx="0" cy="27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8" name="Google Shape;578;p26"/>
          <p:cNvCxnSpPr>
            <a:stCxn id="566" idx="4"/>
            <a:endCxn id="567" idx="0"/>
          </p:cNvCxnSpPr>
          <p:nvPr/>
        </p:nvCxnSpPr>
        <p:spPr>
          <a:xfrm>
            <a:off x="2007234" y="933491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9" name="Google Shape;579;p26"/>
          <p:cNvCxnSpPr>
            <a:stCxn id="567" idx="4"/>
            <a:endCxn id="568" idx="0"/>
          </p:cNvCxnSpPr>
          <p:nvPr/>
        </p:nvCxnSpPr>
        <p:spPr>
          <a:xfrm flipH="1">
            <a:off x="1261434" y="1456055"/>
            <a:ext cx="745800" cy="27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0" name="Google Shape;580;p26"/>
          <p:cNvCxnSpPr>
            <a:stCxn id="567" idx="4"/>
            <a:endCxn id="569" idx="0"/>
          </p:cNvCxnSpPr>
          <p:nvPr/>
        </p:nvCxnSpPr>
        <p:spPr>
          <a:xfrm>
            <a:off x="2007234" y="1456055"/>
            <a:ext cx="768900" cy="27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1" name="Google Shape;581;p26"/>
          <p:cNvSpPr/>
          <p:nvPr/>
        </p:nvSpPr>
        <p:spPr>
          <a:xfrm>
            <a:off x="4928795" y="297811"/>
            <a:ext cx="4170900" cy="2213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2" name="Google Shape;582;p26"/>
          <p:cNvCxnSpPr/>
          <p:nvPr/>
        </p:nvCxnSpPr>
        <p:spPr>
          <a:xfrm>
            <a:off x="6000792" y="636017"/>
            <a:ext cx="299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26"/>
          <p:cNvCxnSpPr/>
          <p:nvPr/>
        </p:nvCxnSpPr>
        <p:spPr>
          <a:xfrm rot="10800000">
            <a:off x="6000792" y="54511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26"/>
          <p:cNvCxnSpPr/>
          <p:nvPr/>
        </p:nvCxnSpPr>
        <p:spPr>
          <a:xfrm rot="10800000">
            <a:off x="6974884" y="54511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26"/>
          <p:cNvCxnSpPr/>
          <p:nvPr/>
        </p:nvCxnSpPr>
        <p:spPr>
          <a:xfrm rot="10800000">
            <a:off x="7658517" y="54511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26"/>
          <p:cNvCxnSpPr/>
          <p:nvPr/>
        </p:nvCxnSpPr>
        <p:spPr>
          <a:xfrm rot="10800000">
            <a:off x="8993592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7" name="Google Shape;587;p26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66336" y="490614"/>
            <a:ext cx="140255" cy="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6" descr="{&quot;id&quot;:&quot;3&quot;,&quot;backgroundColor&quot;:&quot;#FFFFFF&quot;,&quot;font&quot;:{&quot;color&quot;:&quot;#000000&quot;,&quot;family&quot;:&quot;Arial&quot;,&quot;size&quot;:9},&quot;aid&quot;:null,&quot;backgroundColorModified&quot;:false,&quot;code&quot;:&quot;$$H$$&quot;,&quot;type&quot;:&quot;$$&quot;,&quot;ts&quot;:1668713164021,&quot;cs&quot;:&quot;Brbik0R8PHsm/c6litrJGw==&quot;,&quot;size&quot;:{&quot;width&quot;:13.084052493438334,&quot;height&quot;:10.386309711286092}}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85564" y="551398"/>
            <a:ext cx="118302" cy="9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6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66336" y="723329"/>
            <a:ext cx="140255" cy="1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0" name="Google Shape;590;p26"/>
          <p:cNvCxnSpPr/>
          <p:nvPr/>
        </p:nvCxnSpPr>
        <p:spPr>
          <a:xfrm>
            <a:off x="6000792" y="1163617"/>
            <a:ext cx="299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1" name="Google Shape;591;p26"/>
          <p:cNvCxnSpPr/>
          <p:nvPr/>
        </p:nvCxnSpPr>
        <p:spPr>
          <a:xfrm rot="10800000">
            <a:off x="6000792" y="107271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2" name="Google Shape;592;p26"/>
          <p:cNvCxnSpPr/>
          <p:nvPr/>
        </p:nvCxnSpPr>
        <p:spPr>
          <a:xfrm rot="10800000">
            <a:off x="6916342" y="107271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26"/>
          <p:cNvCxnSpPr/>
          <p:nvPr/>
        </p:nvCxnSpPr>
        <p:spPr>
          <a:xfrm rot="10800000">
            <a:off x="7775599" y="107271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26"/>
          <p:cNvCxnSpPr/>
          <p:nvPr/>
        </p:nvCxnSpPr>
        <p:spPr>
          <a:xfrm rot="10800000">
            <a:off x="8993592" y="112662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95" name="Google Shape;595;p26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66336" y="1018215"/>
            <a:ext cx="140255" cy="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6" descr="{&quot;id&quot;:&quot;3&quot;,&quot;backgroundColorModified&quot;:false,&quot;font&quot;:{&quot;size&quot;:9.5,&quot;color&quot;:&quot;#000000&quot;,&quot;family&quot;:&quot;Arial&quot;},&quot;aid&quot;:null,&quot;backgroundColor&quot;:&quot;#FFFFFF&quot;,&quot;type&quot;:&quot;$$&quot;,&quot;code&quot;:&quot;$$A$$&quot;,&quot;ts&quot;:1668713096069,&quot;cs&quot;:&quot;w+/j5CZ7IAKWao7Gzv4WjA==&quot;,&quot;size&quot;:{&quot;width&quot;:10.656083989501296,&quot;height&quot;:10.925858267716537}}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04522" y="1081383"/>
            <a:ext cx="96349" cy="9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6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66336" y="1316827"/>
            <a:ext cx="140255" cy="1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8" name="Google Shape;598;p26"/>
          <p:cNvCxnSpPr/>
          <p:nvPr/>
        </p:nvCxnSpPr>
        <p:spPr>
          <a:xfrm>
            <a:off x="6000792" y="1964487"/>
            <a:ext cx="299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26"/>
          <p:cNvCxnSpPr/>
          <p:nvPr/>
        </p:nvCxnSpPr>
        <p:spPr>
          <a:xfrm rot="10800000">
            <a:off x="6000792" y="187358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26"/>
          <p:cNvCxnSpPr/>
          <p:nvPr/>
        </p:nvCxnSpPr>
        <p:spPr>
          <a:xfrm rot="10800000">
            <a:off x="6740719" y="187358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p26"/>
          <p:cNvCxnSpPr/>
          <p:nvPr/>
        </p:nvCxnSpPr>
        <p:spPr>
          <a:xfrm rot="10800000">
            <a:off x="7307270" y="187358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26"/>
          <p:cNvCxnSpPr/>
          <p:nvPr/>
        </p:nvCxnSpPr>
        <p:spPr>
          <a:xfrm rot="10800000">
            <a:off x="8993592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3" name="Google Shape;603;p26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66336" y="1819085"/>
            <a:ext cx="140255" cy="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6" descr="{&quot;id&quot;:&quot;3&quot;,&quot;aid&quot;:null,&quot;backgroundColor&quot;:&quot;#FFFFFF&quot;,&quot;font&quot;:{&quot;color&quot;:&quot;#000000&quot;,&quot;family&quot;:&quot;Arial&quot;,&quot;size&quot;:12},&quot;code&quot;:&quot;$$B$$&quot;,&quot;type&quot;:&quot;$$&quot;,&quot;backgroundColorModified&quot;:false,&quot;ts&quot;:1666465698232,&quot;cs&quot;:&quot;wL4Bdiq07Ccwqs3fwDg2Lg==&quot;,&quot;size&quot;:{&quot;width&quot;:13.666666666666666,&quot;height&quot;:12.833333333333334}}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02928" y="1885545"/>
            <a:ext cx="100008" cy="9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6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66336" y="2092805"/>
            <a:ext cx="140255" cy="1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Google Shape;606;p26"/>
          <p:cNvCxnSpPr/>
          <p:nvPr/>
        </p:nvCxnSpPr>
        <p:spPr>
          <a:xfrm rot="10800000">
            <a:off x="8174738" y="54511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p26"/>
          <p:cNvCxnSpPr/>
          <p:nvPr/>
        </p:nvCxnSpPr>
        <p:spPr>
          <a:xfrm rot="10800000">
            <a:off x="8307137" y="1072708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26"/>
          <p:cNvCxnSpPr/>
          <p:nvPr/>
        </p:nvCxnSpPr>
        <p:spPr>
          <a:xfrm rot="10800000">
            <a:off x="7883290" y="187358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26"/>
          <p:cNvCxnSpPr/>
          <p:nvPr/>
        </p:nvCxnSpPr>
        <p:spPr>
          <a:xfrm rot="10800000">
            <a:off x="8603271" y="54511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26"/>
          <p:cNvCxnSpPr/>
          <p:nvPr/>
        </p:nvCxnSpPr>
        <p:spPr>
          <a:xfrm rot="10800000">
            <a:off x="8854606" y="54511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1" name="Google Shape;611;p26"/>
          <p:cNvCxnSpPr/>
          <p:nvPr/>
        </p:nvCxnSpPr>
        <p:spPr>
          <a:xfrm rot="10800000">
            <a:off x="8532908" y="1072708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2" name="Google Shape;612;p26"/>
          <p:cNvCxnSpPr/>
          <p:nvPr/>
        </p:nvCxnSpPr>
        <p:spPr>
          <a:xfrm rot="10800000">
            <a:off x="8661822" y="1072708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26"/>
          <p:cNvCxnSpPr/>
          <p:nvPr/>
        </p:nvCxnSpPr>
        <p:spPr>
          <a:xfrm rot="10800000">
            <a:off x="8773066" y="1072708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26"/>
          <p:cNvCxnSpPr/>
          <p:nvPr/>
        </p:nvCxnSpPr>
        <p:spPr>
          <a:xfrm rot="10800000">
            <a:off x="8485027" y="187358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26"/>
          <p:cNvCxnSpPr/>
          <p:nvPr/>
        </p:nvCxnSpPr>
        <p:spPr>
          <a:xfrm rot="10800000">
            <a:off x="8782554" y="187358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26"/>
          <p:cNvCxnSpPr/>
          <p:nvPr/>
        </p:nvCxnSpPr>
        <p:spPr>
          <a:xfrm rot="10800000">
            <a:off x="8910276" y="1873587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7" name="Google Shape;617;p26"/>
          <p:cNvCxnSpPr/>
          <p:nvPr/>
        </p:nvCxnSpPr>
        <p:spPr>
          <a:xfrm rot="10800000">
            <a:off x="8865141" y="1072708"/>
            <a:ext cx="0" cy="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8" name="Google Shape;618;p26" descr="{&quot;code&quot;:&quot;$$\\beta_{1}^{\\left(H\\right)}$$&quot;,&quot;aid&quot;:null,&quot;type&quot;:&quot;$$&quot;,&quot;backgroundColor&quot;:&quot;#FFFFFF&quot;,&quot;backgroundColorModified&quot;:false,&quot;font&quot;:{&quot;color&quot;:&quot;#000000&quot;,&quot;size&quot;:12,&quot;family&quot;:&quot;Arial&quot;},&quot;id&quot;:&quot;1&quot;,&quot;ts&quot;:1665685091371,&quot;cs&quot;:&quot;15k7YMYPQHZDvvoR56p9lQ==&quot;,&quot;size&quot;:{&quot;width&quot;:31.166666666666668,&quot;height&quot;:25.500000000000004}}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393979" y="424154"/>
            <a:ext cx="210620" cy="1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6" descr="{&quot;aid&quot;:null,&quot;code&quot;:&quot;$$\\Phi_{1}$$&quot;,&quot;backgroundColor&quot;:&quot;#FFFFFF&quot;,&quot;id&quot;:&quot;5&quot;,&quot;backgroundColorModified&quot;:false,&quot;type&quot;:&quot;$$&quot;,&quot;font&quot;:{&quot;size&quot;:12,&quot;color&quot;:&quot;#000000&quot;,&quot;family&quot;:&quot;Arial&quot;},&quot;ts&quot;:1663350943870,&quot;cs&quot;:&quot;mlB5WhIkcTmdEFXdxp+jXw==&quot;,&quot;size&quot;:{&quot;width&quot;:18.166666666666668,&quot;height&quot;:15.666666666666666}}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392895" y="670589"/>
            <a:ext cx="122768" cy="10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26" descr="{&quot;code&quot;:&quot;$$\\Phi_{2}$$&quot;,&quot;backgroundColor&quot;:&quot;#FFFFFF&quot;,&quot;type&quot;:&quot;$$&quot;,&quot;aid&quot;:null,&quot;id&quot;:&quot;6&quot;,&quot;backgroundColorModified&quot;:false,&quot;font&quot;:{&quot;color&quot;:&quot;#000000&quot;,&quot;size&quot;:12,&quot;family&quot;:&quot;Arial&quot;},&quot;ts&quot;:1663350954629,&quot;cs&quot;:&quot;3kCj1Sja4oxCP0A0POkJDg==&quot;,&quot;size&quot;:{&quot;width&quot;:18.5,&quot;height&quot;:15.666666666666666}}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46999" y="670589"/>
            <a:ext cx="125020" cy="10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6" descr="{&quot;backgroundColor&quot;:&quot;#FFFFFF&quot;,&quot;font&quot;:{&quot;size&quot;:11,&quot;family&quot;:&quot;Arial&quot;,&quot;color&quot;:&quot;#000000&quot;},&quot;type&quot;:&quot;$$&quot;,&quot;code&quot;:&quot;$$\\beta_{1}^{\\left(A\\right)}$$&quot;,&quot;aid&quot;:null,&quot;backgroundColorModified&quot;:false,&quot;id&quot;:&quot;1&quot;,&quot;ts&quot;:1666465710900,&quot;cs&quot;:&quot;DTAFGH2RRq/dzeKRkllZWw==&quot;,&quot;size&quot;:{&quot;width&quot;:27,&quot;height&quot;:23.5}}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328124" y="969904"/>
            <a:ext cx="197576" cy="17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6" descr="{&quot;id&quot;:&quot;7&quot;,&quot;backgroundColor&quot;:&quot;#FFFFFF&quot;,&quot;aid&quot;:null,&quot;code&quot;:&quot;$$c_{1}^{\\left(A\\right)}=2$$&quot;,&quot;backgroundColorModified&quot;:false,&quot;type&quot;:&quot;$$&quot;,&quot;font&quot;:{&quot;family&quot;:&quot;Arial&quot;,&quot;size&quot;:11,&quot;color&quot;:&quot;#000000&quot;},&quot;ts&quot;:1666466085561,&quot;cs&quot;:&quot;SYnPXB1sTl3a0WyBtZGNog==&quot;,&quot;size&quot;:{&quot;width&quot;:57,&quot;height&quot;:23.500000000000018}}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271254" y="1187063"/>
            <a:ext cx="417106" cy="17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6" descr="{&quot;font&quot;:{&quot;family&quot;:&quot;Arial&quot;,&quot;size&quot;:12,&quot;color&quot;:&quot;#000000&quot;},&quot;backgroundColorModified&quot;:false,&quot;type&quot;:&quot;$$&quot;,&quot;backgroundColor&quot;:&quot;#FFFFFF&quot;,&quot;aid&quot;:null,&quot;id&quot;:&quot;1&quot;,&quot;code&quot;:&quot;$$\\beta_{2}^{\\left(H\\right)}$$&quot;,&quot;ts&quot;:1665685117114,&quot;cs&quot;:&quot;SuXAUPr6RL4ZqcE+YbKqIg==&quot;,&quot;size&quot;:{&quot;width&quot;:31.166666666666668,&quot;height&quot;:25.5}}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227021" y="424154"/>
            <a:ext cx="210620" cy="1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6" descr="{&quot;type&quot;:&quot;$$&quot;,&quot;id&quot;:&quot;1&quot;,&quot;backgroundColorModified&quot;:false,&quot;font&quot;:{&quot;size&quot;:12,&quot;family&quot;:&quot;Arial&quot;,&quot;color&quot;:&quot;#000000&quot;},&quot;backgroundColor&quot;:&quot;#FFFFFF&quot;,&quot;aid&quot;:null,&quot;code&quot;:&quot;$$\\beta_{3}^{\\left(H\\right)}$$&quot;,&quot;ts&quot;:1665685305518,&quot;cs&quot;:&quot;kU+llU5uh2cPY2nOHZPrzg==&quot;,&quot;size&quot;:{&quot;width&quot;:31.166666666666668,&quot;height&quot;:25.83333333333333}}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810131" y="424154"/>
            <a:ext cx="210620" cy="17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6" descr="{&quot;code&quot;:&quot;$$\\Phi_{3}$$&quot;,&quot;type&quot;:&quot;$$&quot;,&quot;id&quot;:&quot;6&quot;,&quot;aid&quot;:null,&quot;font&quot;:{&quot;size&quot;:12,&quot;family&quot;:&quot;Arial&quot;,&quot;color&quot;:&quot;#000000&quot;},&quot;backgroundColor&quot;:&quot;#FFFFFF&quot;,&quot;backgroundColorModified&quot;:false,&quot;ts&quot;:1665685346051,&quot;cs&quot;:&quot;cuwg7HEisPjvU9PpP+4gJg==&quot;,&quot;size&quot;:{&quot;width&quot;:18.666666666666668,&quot;height&quot;:16}}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827054" y="669463"/>
            <a:ext cx="126147" cy="10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6" descr="{&quot;aid&quot;:null,&quot;backgroundColor&quot;:&quot;#FFFFFF&quot;,&quot;backgroundColorModified&quot;:false,&quot;type&quot;:&quot;$$&quot;,&quot;id&quot;:&quot;1&quot;,&quot;font&quot;:{&quot;family&quot;:&quot;Arial&quot;,&quot;size&quot;:11,&quot;color&quot;:&quot;#000000&quot;},&quot;code&quot;:&quot;$$\\beta_{2}^{\\left(A\\right)}$$&quot;,&quot;ts&quot;:1666465723826,&quot;cs&quot;:&quot;8uFc6luICuO9f+S24ibgwQ==&quot;,&quot;size&quot;:{&quot;width&quot;:26.99999999999996,&quot;height&quot;:23.5}}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176580" y="961178"/>
            <a:ext cx="197576" cy="17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6" descr="{&quot;type&quot;:&quot;$$&quot;,&quot;aid&quot;:null,&quot;backgroundColor&quot;:&quot;#FFFFFF&quot;,&quot;code&quot;:&quot;$$\\beta_{3}^{\\left(A\\right)}$$&quot;,&quot;id&quot;:&quot;1&quot;,&quot;font&quot;:{&quot;color&quot;:&quot;#000000&quot;,&quot;family&quot;:&quot;Arial&quot;,&quot;size&quot;:11},&quot;backgroundColorModified&quot;:false,&quot;ts&quot;:1666465734202,&quot;cs&quot;:&quot;pg/G5qg4mMDeUnX5Npe8Zg==&quot;,&quot;size&quot;:{&quot;width&quot;:27,&quot;height&quot;:23.666666666666668}}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937325" y="969288"/>
            <a:ext cx="197576" cy="17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6" descr="{&quot;code&quot;:&quot;$$c_{2}^{\\left(A\\right)}=1$$&quot;,&quot;backgroundColor&quot;:&quot;#FFFFFF&quot;,&quot;aid&quot;:null,&quot;type&quot;:&quot;$$&quot;,&quot;font&quot;:{&quot;color&quot;:&quot;#000000&quot;,&quot;size&quot;:11,&quot;family&quot;:&quot;Arial&quot;},&quot;id&quot;:&quot;7&quot;,&quot;backgroundColorModified&quot;:false,&quot;ts&quot;:1666466129372,&quot;cs&quot;:&quot;a6jfdCZufUAVX0yBv3z5cg==&quot;,&quot;size&quot;:{&quot;width&quot;:56.666666666666664,&quot;height&quot;:23.500000000000018}}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073122" y="1195979"/>
            <a:ext cx="414667" cy="17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6" descr="{&quot;backgroundColorModified&quot;:false,&quot;code&quot;:&quot;$$\\beta_{1}^{\\left(B\\right)}$$&quot;,&quot;type&quot;:&quot;$$&quot;,&quot;backgroundColor&quot;:&quot;#FFFFFF&quot;,&quot;font&quot;:{&quot;family&quot;:&quot;Arial&quot;,&quot;size&quot;:11,&quot;color&quot;:&quot;#000000&quot;},&quot;id&quot;:&quot;1&quot;,&quot;aid&quot;:null,&quot;ts&quot;:1666465752092,&quot;cs&quot;:&quot;oJY1bqe5YeijFbNjIDsAtQ==&quot;,&quot;size&quot;:{&quot;width&quot;:27,&quot;height&quot;:23.5}}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46891" y="1754872"/>
            <a:ext cx="197576" cy="17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26" descr="{&quot;code&quot;:&quot;$$\\beta_{2}^{\\left(B\\right)}$$&quot;,&quot;id&quot;:&quot;1&quot;,&quot;aid&quot;:null,&quot;type&quot;:&quot;$$&quot;,&quot;font&quot;:{&quot;color&quot;:&quot;#000000&quot;,&quot;size&quot;:11,&quot;family&quot;:&quot;Arial&quot;},&quot;backgroundColorModified&quot;:false,&quot;backgroundColor&quot;:&quot;#FFFFFF&quot;,&quot;ts&quot;:1666466039325,&quot;cs&quot;:&quot;+b0XgOPDfh7Mtu2KddZNNw==&quot;,&quot;size&quot;:{&quot;width&quot;:27,&quot;height&quot;:23.5}}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881490" y="1752735"/>
            <a:ext cx="197576" cy="17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6" descr="{&quot;aid&quot;:null,&quot;code&quot;:&quot;$$\\beta_{3}^{\\left(B\\right)}$$&quot;,&quot;type&quot;:&quot;$$&quot;,&quot;backgroundColor&quot;:&quot;#FFFFFF&quot;,&quot;id&quot;:&quot;1&quot;,&quot;font&quot;:{&quot;color&quot;:&quot;#000000&quot;,&quot;size&quot;:11,&quot;family&quot;:&quot;Arial&quot;},&quot;backgroundColorModified&quot;:false,&quot;ts&quot;:1666466050347,&quot;cs&quot;:&quot;UryXE7TjuId8kawBvuaIBA==&quot;,&quot;size&quot;:{&quot;width&quot;:27,&quot;height&quot;:23.666666666666668}}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488559" y="1754275"/>
            <a:ext cx="197576" cy="17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6" descr="{&quot;code&quot;:&quot;$$c_{3}^{\\left(A\\right)}=2$$&quot;,&quot;backgroundColorModified&quot;:false,&quot;backgroundColor&quot;:&quot;#FFFFFF&quot;,&quot;font&quot;:{&quot;size&quot;:11,&quot;color&quot;:&quot;#000000&quot;,&quot;family&quot;:&quot;Arial&quot;},&quot;id&quot;:&quot;7&quot;,&quot;type&quot;:&quot;$$&quot;,&quot;aid&quot;:null,&quot;ts&quot;:1666466139616,&quot;cs&quot;:&quot;NXyrwymkRqeiZHEuy26G6Q==&quot;,&quot;size&quot;:{&quot;width&quot;:57,&quot;height&quot;:23.666666666666668}}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848547" y="1200973"/>
            <a:ext cx="417106" cy="17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6" descr="{&quot;aid&quot;:null,&quot;font&quot;:{&quot;size&quot;:11,&quot;color&quot;:&quot;#000000&quot;,&quot;family&quot;:&quot;Arial&quot;},&quot;code&quot;:&quot;$$\\Psi_{1}^{\\left(B\\right)}=\\Phi_{1}$$&quot;,&quot;type&quot;:&quot;$$&quot;,&quot;id&quot;:&quot;6&quot;,&quot;backgroundColorModified&quot;:false,&quot;backgroundColor&quot;:&quot;#FFFFFF&quot;,&quot;ts&quot;:1666466238540,&quot;cs&quot;:&quot;qxqmKD4f8bTWJAAoaUrs2g==&quot;,&quot;size&quot;:{&quot;width&quot;:72.66666666666667,&quot;height&quot;:23.5}}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092331" y="2190314"/>
            <a:ext cx="531749" cy="17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6" descr="{&quot;type&quot;:&quot;$$&quot;,&quot;backgroundColor&quot;:&quot;#FFFFFF&quot;,&quot;font&quot;:{&quot;size&quot;:11,&quot;color&quot;:&quot;#000000&quot;,&quot;family&quot;:&quot;Arial&quot;},&quot;id&quot;:&quot;7&quot;,&quot;backgroundColorModified&quot;:false,&quot;code&quot;:&quot;$$c_{1}^{\\left(B\\right)}=1$$&quot;,&quot;aid&quot;:null,&quot;ts&quot;:1666466189393,&quot;cs&quot;:&quot;akkJnJvT0jzKZy5AO1losw==&quot;,&quot;size&quot;:{&quot;width&quot;:56.833333333333336,&quot;height&quot;:23.5}}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122773" y="1990009"/>
            <a:ext cx="415886" cy="17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6" descr="{&quot;backgroundColorModified&quot;:false,&quot;aid&quot;:null,&quot;backgroundColor&quot;:&quot;#FFFFFF&quot;,&quot;id&quot;:&quot;7&quot;,&quot;type&quot;:&quot;$$&quot;,&quot;font&quot;:{&quot;family&quot;:&quot;Arial&quot;,&quot;color&quot;:&quot;#000000&quot;,&quot;size&quot;:11},&quot;code&quot;:&quot;$$c_{2}^{\\left(B\\right)}=3$$&quot;,&quot;ts&quot;:1666466199670,&quot;cs&quot;:&quot;RObSwAF1ddBtLM7y21YT9A==&quot;,&quot;size&quot;:{&quot;width&quot;:57.5,&quot;height&quot;:23.5}}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780062" y="1978523"/>
            <a:ext cx="420765" cy="17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6" descr="{&quot;aid&quot;:null,&quot;backgroundColor&quot;:&quot;#FFFFFF&quot;,&quot;font&quot;:{&quot;size&quot;:11,&quot;family&quot;:&quot;Arial&quot;,&quot;color&quot;:&quot;#000000&quot;},&quot;backgroundColorModified&quot;:false,&quot;code&quot;:&quot;$$\\Psi_{2}^{\\left(B\\right)}=\\Phi_{3}$$&quot;,&quot;type&quot;:&quot;$$&quot;,&quot;id&quot;:&quot;6&quot;,&quot;ts&quot;:1666466248948,&quot;cs&quot;:&quot;U4+ariOcREbZoyUqcBIROg==&quot;,&quot;size&quot;:{&quot;width&quot;:73.00000000000004,&quot;height&quot;:23.5}}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740531" y="2176906"/>
            <a:ext cx="534188" cy="17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26" descr="{&quot;backgroundColorModified&quot;:false,&quot;font&quot;:{&quot;family&quot;:&quot;Arial&quot;,&quot;color&quot;:&quot;#000000&quot;,&quot;size&quot;:11},&quot;aid&quot;:null,&quot;id&quot;:&quot;7&quot;,&quot;code&quot;:&quot;$$c_{3}^{\\left(B\\right)}=1$$&quot;,&quot;type&quot;:&quot;$$&quot;,&quot;backgroundColor&quot;:&quot;#FFFFFF&quot;,&quot;ts&quot;:1666466212441,&quot;cs&quot;:&quot;6Vl9RC+AYuWMv7xic9m7vQ==&quot;,&quot;size&quot;:{&quot;width&quot;:56.666666666666664,&quot;height&quot;:23.666666666666668}}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7419283" y="1982230"/>
            <a:ext cx="414667" cy="17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6" descr="{&quot;backgroundColor&quot;:&quot;#FFFFFF&quot;,&quot;backgroundColorModified&quot;:false,&quot;aid&quot;:null,&quot;font&quot;:{&quot;family&quot;:&quot;Arial&quot;,&quot;color&quot;:&quot;#000000&quot;,&quot;size&quot;:11},&quot;id&quot;:&quot;6&quot;,&quot;code&quot;:&quot;$$\\Psi_{3}^{\\left(B\\right)}=\\Phi_{1}$$&quot;,&quot;type&quot;:&quot;$$&quot;,&quot;ts&quot;:1666466259720,&quot;cs&quot;:&quot;86JsQfo+hiF7b+J+Jf2CyA==&quot;,&quot;size&quot;:{&quot;width&quot;:72.66666666666667,&quot;height&quot;:23.666666666666668}}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380336" y="2181582"/>
            <a:ext cx="531749" cy="17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6" descr="{&quot;backgroundColorModified&quot;:false,&quot;id&quot;:&quot;1&quot;,&quot;type&quot;:&quot;$$&quot;,&quot;aid&quot;:null,&quot;font&quot;:{&quot;size&quot;:11,&quot;color&quot;:&quot;#000000&quot;,&quot;family&quot;:&quot;Arial&quot;},&quot;backgroundColor&quot;:&quot;#FFFFFF&quot;,&quot;code&quot;:&quot;$$\\beta_{4}^{\\left(B\\right)}$$&quot;,&quot;ts&quot;:1666466060437,&quot;cs&quot;:&quot;Nb7WcF80LpPEOzzSEWk6BA==&quot;,&quot;size&quot;:{&quot;width&quot;:27,&quot;height&quot;:23.5}}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8108444" y="1753301"/>
            <a:ext cx="197576" cy="17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6" descr="{&quot;font&quot;:{&quot;color&quot;:&quot;#000000&quot;,&quot;size&quot;:8.5,&quot;family&quot;:&quot;Arial&quot;},&quot;backgroundColor&quot;:&quot;#FFFFFF&quot;,&quot;id&quot;:&quot;7&quot;,&quot;aid&quot;:null,&quot;backgroundColorModified&quot;:false,&quot;type&quot;:&quot;$$&quot;,&quot;code&quot;:&quot;$$c_{4}^{\\left(B\\right)}=4$$&quot;,&quot;ts&quot;:1668714128558,&quot;cs&quot;:&quot;GijV++eZZl+RMCigDVEtHQ==&quot;,&quot;size&quot;:{&quot;width&quot;:44.5,&quot;height&quot;:18.166666666666668}}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093231" y="1982620"/>
            <a:ext cx="402355" cy="16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6" descr="{&quot;code&quot;:&quot;$$\\Psi_{4}^{\\left(B\\right)}=\\Phi_{4}$$&quot;,&quot;aid&quot;:null,&quot;type&quot;:&quot;$$&quot;,&quot;backgroundColorModified&quot;:false,&quot;font&quot;:{&quot;color&quot;:&quot;#000000&quot;,&quot;size&quot;:8.5,&quot;family&quot;:&quot;Arial&quot;},&quot;backgroundColor&quot;:&quot;#FFFFFF&quot;,&quot;id&quot;:&quot;6&quot;,&quot;ts&quot;:1668714119619,&quot;cs&quot;:&quot;lWVU9JPqqMwUfSAWv9H0KQ==&quot;,&quot;size&quot;:{&quot;width&quot;:56.5,&quot;height&quot;:18.166666666666668}}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8054283" y="2181107"/>
            <a:ext cx="510855" cy="16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2" name="Google Shape;642;p26"/>
          <p:cNvCxnSpPr/>
          <p:nvPr/>
        </p:nvCxnSpPr>
        <p:spPr>
          <a:xfrm>
            <a:off x="5708662" y="298003"/>
            <a:ext cx="0" cy="2220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Google Shape;643;p26"/>
          <p:cNvCxnSpPr/>
          <p:nvPr/>
        </p:nvCxnSpPr>
        <p:spPr>
          <a:xfrm rot="10800000">
            <a:off x="4925579" y="878997"/>
            <a:ext cx="4171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44" name="Google Shape;644;p26" descr="{&quot;code&quot;:&quot;\\begin{gather*}\n{\\text{first}\\;\\text{level}}\\\\\n{\\text{(corpus)}}\t\n\\end{gather*}&quot;,&quot;aid&quot;:null,&quot;type&quot;:&quot;gather*&quot;,&quot;font&quot;:{&quot;color&quot;:&quot;#000000&quot;,&quot;size&quot;:12,&quot;family&quot;:&quot;Arial&quot;},&quot;backgroundColor&quot;:&quot;#FFFFFF&quot;,&quot;backgroundColorModified&quot;:false,&quot;id&quot;:&quot;9&quot;,&quot;ts&quot;:1665687732865,&quot;cs&quot;:&quot;YnRyNYGvzijrooAs0H9mMQ==&quot;,&quot;size&quot;:{&quot;width&quot;:74.5,&quot;height&quot;:42.333333333333336}}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5050794" y="443463"/>
            <a:ext cx="545165" cy="30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26" descr="{&quot;backgroundColorModified&quot;:false,&quot;code&quot;:&quot;\\begin{gather*}\n{\\text{second}\\;\\text{level}}\\\\\n{\\text{(documents)}}\t\n\\end{gather*}&quot;,&quot;id&quot;:&quot;9&quot;,&quot;backgroundColor&quot;:&quot;#FFFFFF&quot;,&quot;aid&quot;:null,&quot;type&quot;:&quot;gather*&quot;,&quot;font&quot;:{&quot;size&quot;:12,&quot;color&quot;:&quot;#000000&quot;,&quot;family&quot;:&quot;Arial&quot;},&quot;ts&quot;:1665687761492,&quot;cs&quot;:&quot;C8nzk/LtVh0n7KZwOKfZNA==&quot;,&quot;size&quot;:{&quot;width&quot;:99,&quot;height&quot;:42.166666666666686}}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4961148" y="1361754"/>
            <a:ext cx="724447" cy="30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26" descr="{&quot;font&quot;:{&quot;family&quot;:&quot;Arial&quot;,&quot;size&quot;:14,&quot;color&quot;:&quot;#000000&quot;},&quot;backgroundColor&quot;:&quot;#FFFFFF&quot;,&quot;type&quot;:&quot;$$&quot;,&quot;code&quot;:&quot;$$\\text{stick-breaking}\\;\\text{representation}$$&quot;,&quot;id&quot;:&quot;25&quot;,&quot;aid&quot;:null,&quot;backgroundColorModified&quot;:false,&quot;ts&quot;:1668704450207,&quot;cs&quot;:&quot;tkH151gsjxujdUAPiODEdQ==&quot;,&quot;size&quot;:{&quot;width&quot;:275.5,&quot;height&quot;:20}}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5851567" y="65250"/>
            <a:ext cx="2490986" cy="18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26" descr="{&quot;backgroundColor&quot;:&quot;#FFFFFF&quot;,&quot;font&quot;:{&quot;color&quot;:&quot;#000000&quot;,&quot;size&quot;:11,&quot;family&quot;:&quot;Arial&quot;},&quot;type&quot;:&quot;$$&quot;,&quot;backgroundColorModified&quot;:false,&quot;code&quot;:&quot;$$\\Psi_{1}^{\\left(A\\right)}=\\Phi_{2}$$&quot;,&quot;id&quot;:&quot;6&quot;,&quot;aid&quot;:null,&quot;ts&quot;:1666466151843,&quot;cs&quot;:&quot;TOKRUutgTJpqFySTrrtwdA==&quot;,&quot;size&quot;:{&quot;width&quot;:72.83333333333333,&quot;height&quot;:23.5}}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6206387" y="1399731"/>
            <a:ext cx="518501" cy="16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6" descr="{&quot;backgroundColorModified&quot;:false,&quot;font&quot;:{&quot;family&quot;:&quot;Arial&quot;,&quot;color&quot;:&quot;#000000&quot;,&quot;size&quot;:8.5},&quot;backgroundColor&quot;:&quot;#FFFFFF&quot;,&quot;aid&quot;:null,&quot;id&quot;:&quot;6&quot;,&quot;code&quot;:&quot;$$\\Psi_{2}^{\\left(A\\right)}=\\Phi_{1}$$&quot;,&quot;type&quot;:&quot;$$&quot;,&quot;ts&quot;:1668713901536,&quot;cs&quot;:&quot;75zvzmHVggKtmHorV5K4cg==&quot;,&quot;size&quot;:{&quot;width&quot;:57.08307480314955,&quot;height&quot;:18.502197637795295}}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7029356" y="1419742"/>
            <a:ext cx="516127" cy="16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26" descr="{&quot;backgroundColor&quot;:&quot;#FFFFFF&quot;,&quot;id&quot;:&quot;6&quot;,&quot;type&quot;:&quot;$$&quot;,&quot;backgroundColorModified&quot;:false,&quot;code&quot;:&quot;$$\\Psi_{3}^{\\left(A\\right)}=\\Phi_{2}$$&quot;,&quot;font&quot;:{&quot;size&quot;:8.5,&quot;family&quot;:&quot;Arial&quot;,&quot;color&quot;:&quot;#000000&quot;},&quot;aid&quot;:null,&quot;ts&quot;:1668713897408,&quot;cs&quot;:&quot;0f1TF5kejYzDijk64yes7Q==&quot;,&quot;size&quot;:{&quot;width&quot;:57.3455257217847,&quot;height&quot;:18.633418897637778}}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7797851" y="1423811"/>
            <a:ext cx="518501" cy="16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26" descr="{&quot;font&quot;:{&quot;size&quot;:8,&quot;family&quot;:&quot;Arial&quot;,&quot;color&quot;:&quot;#000000&quot;},&quot;backgroundColor&quot;:&quot;#FFFFFF&quot;,&quot;code&quot;:&quot;\\begin{align*}\n{q\\left(Z\\right)}&amp;={q\\left(\\giventhat{z_{n}^{\\left(A\\right)}}{\\zeta_{n}^{\\left(A\\right)}}\\right)q\\left(\\giventhat{z_{n}^{\\left(B\\right)}}{\\zeta_{n}^{\\left(B\\right)}}\\right)q\\left(\\giventhat{c_{t}^{\\left(A\\right)}}{\\varphi_{t}^{\\left(A\\right)}}\\right)q\\left(\\giventhat{c_{t}^{\\left(B\\right)}}{\\varphi_{t}^{\\left(B\\right)}}\\right)}\\\\\n{\\,}&amp;\\relempty{q\\left(\\giventhat{\\beta_{t}^{\\left(A\\right)}}{a_{t}^{\\left(A\\right)},b_{t}^{\\left(A\\right)}}\\right)q\\left(\\giventhat{\\beta_{t}^{\\left(B\\right)}}{a_{t}^{\\left(B\\right)},b_{t}^{\\left(B\\right)}}\\right)q\\left(\\giventhat{\\beta_{i}^{\\left(H\\right)}}{a_{i}^{\\left(H\\right)},b_{i}^{\\left(H\\right)}}\\right)q\\left(\\giventhat{\\Phi_{i}}{\\lambda_{i}}\\right)}\t\n\\end{align*}&quot;,&quot;id&quot;:&quot;36&quot;,&quot;type&quot;:&quot;align*&quot;,&quot;aid&quot;:null,&quot;backgroundColorModified&quot;:false,&quot;ts&quot;:1668719395705,&quot;cs&quot;:&quot;vPf5aGArL8nxjsusiF+mQw==&quot;,&quot;size&quot;:{&quot;width&quot;:382.1522267716535,&quot;height&quot;:49.349064566929094}}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272450" y="3369050"/>
            <a:ext cx="3618775" cy="4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26" descr="{&quot;id&quot;:&quot;37&quot;,&quot;type&quot;:&quot;lalign*&quot;,&quot;aid&quot;:null,&quot;backgroundColorModified&quot;:false,&quot;backgroundColor&quot;:&quot;#FFFFFF&quot;,&quot;code&quot;:&quot;\\begin{lalign*}\n&amp;{\\text{Variational}\\;\\text{parameters:}}\\\\\n&amp;{\\zeta_{n}^{\\left(A\\right)},\\zeta_{n}^{\\left(B\\right)},\\varphi_{t}^{\\left(A\\right)},\\varphi_{t}^{\\left(B\\right)}-\\,\\text{Multinomial}}\\\\\n&amp;{\\left(a_{t}^{\\left(A\\right)},\\,b_{t}^{\\left(A\\right)}\\right),\\left(a_{t}^{\\left(B\\right)},\\,b_{t}^{\\left(B\\right)}\\right)-\\,\\text{Beta}}\\\\\n&amp;{\\lambda_{i}-\\,\\text{Dirichlet}}\t\n\\end{lalign*}&quot;,&quot;font&quot;:{&quot;size&quot;:8.5,&quot;family&quot;:&quot;Arial&quot;,&quot;color&quot;:&quot;#000000&quot;},&quot;ts&quot;:1668718911366,&quot;cs&quot;:&quot;bH/IO8tpjCKNa03pxuvQZA==&quot;,&quot;size&quot;:{&quot;width&quot;:214.48929343832023,&quot;height&quot;:84.75008346456691}}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260987" y="4044425"/>
            <a:ext cx="2043011" cy="80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26" descr="{&quot;aid&quot;:null,&quot;type&quot;:&quot;$$&quot;,&quot;id&quot;:&quot;19&quot;,&quot;code&quot;:&quot;$$\\text{(Mean}\\;\\text{Field}\\text{)}\\;\\text{Variational}\\;\\text{Inference:}$$&quot;,&quot;backgroundColorModified&quot;:false,&quot;font&quot;:{&quot;color&quot;:&quot;#000000&quot;,&quot;size&quot;:12,&quot;family&quot;:&quot;Arial&quot;},&quot;backgroundColor&quot;:&quot;#FFFFFF&quot;,&quot;ts&quot;:1668718930322,&quot;cs&quot;:&quot;goIBm0j+n9ouNof6H5U9JQ==&quot;,&quot;size&quot;:{&quot;width&quot;:285.5,&quot;height&quot;:19}}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278453" y="3085572"/>
            <a:ext cx="2719388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26" descr="{&quot;backgroundColor&quot;:&quot;#FFFFFF&quot;,&quot;type&quot;:&quot;lalign*&quot;,&quot;id&quot;:&quot;38&quot;,&quot;aid&quot;:null,&quot;font&quot;:{&quot;family&quot;:&quot;Arial&quot;,&quot;color&quot;:&quot;#000000&quot;,&quot;size&quot;:12},&quot;backgroundColorModified&quot;:false,&quot;code&quot;:&quot;\\begin{lalign*}\n&amp;{\\text{Document-level}\\;\\text{updates:}}\\\\\n\\end{lalign*}&quot;,&quot;ts&quot;:1668719041287,&quot;cs&quot;:&quot;bver1n+UrIKhqHVXb52YrQ==&quot;,&quot;size&quot;:{&quot;width&quot;:199.66666666666666,&quot;height&quot;:16.833333333333332}}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4307425" y="2588125"/>
            <a:ext cx="1901825" cy="16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26" descr="{&quot;type&quot;:&quot;lalign*&quot;,&quot;font&quot;:{&quot;color&quot;:&quot;#000000&quot;,&quot;size&quot;:12,&quot;family&quot;:&quot;Arial&quot;},&quot;backgroundColor&quot;:&quot;#FFFFFF&quot;,&quot;backgroundColorModified&quot;:false,&quot;aid&quot;:null,&quot;code&quot;:&quot;\\begin{lalign*}\n&amp;{\\text{Corpus-level}\\;\\text{updates:}}\\\\\n\\end{lalign*}&quot;,&quot;id&quot;:&quot;38&quot;,&quot;ts&quot;:1668719062873,&quot;cs&quot;:&quot;KPJNsw28tV3LMHqHlMMc7Q==&quot;,&quot;size&quot;:{&quot;width&quot;:173.5,&quot;height&quot;:17}}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6907020" y="2608888"/>
            <a:ext cx="1652588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6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4307425" y="2749249"/>
            <a:ext cx="2146674" cy="238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6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6870300" y="2896400"/>
            <a:ext cx="2273701" cy="15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Conformal Prediction for Anomaly Edge Detection</a:t>
            </a:r>
            <a:endParaRPr sz="1800" dirty="0"/>
          </a:p>
        </p:txBody>
      </p:sp>
      <p:sp>
        <p:nvSpPr>
          <p:cNvPr id="89" name="Google Shape;89;p17"/>
          <p:cNvSpPr txBox="1"/>
          <p:nvPr/>
        </p:nvSpPr>
        <p:spPr>
          <a:xfrm>
            <a:off x="311700" y="1159975"/>
            <a:ext cx="88323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Under the null hypothesis</a:t>
            </a:r>
            <a:r>
              <a:rPr lang="en" dirty="0"/>
              <a:t>, the non-conformity score, defined as the negative posterior probability of an edge, is </a:t>
            </a:r>
            <a:r>
              <a:rPr lang="en" b="1" dirty="0"/>
              <a:t>uniformly </a:t>
            </a:r>
            <a:r>
              <a:rPr lang="en" dirty="0"/>
              <a:t>distributed.</a:t>
            </a:r>
            <a:endParaRPr dirty="0"/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00" y="2347075"/>
            <a:ext cx="688657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7021175" y="4029350"/>
            <a:ext cx="184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Spring 2023, Ryan Tibshirani</a:t>
            </a:r>
            <a:endParaRPr sz="800"/>
          </a:p>
        </p:txBody>
      </p:sp>
      <p:pic>
        <p:nvPicPr>
          <p:cNvPr id="6" name="Google Shape;661;p27" descr="{&quot;font&quot;:{&quot;size&quot;:12,&quot;family&quot;:&quot;Arial&quot;,&quot;color&quot;:&quot;#000000&quot;},&quot;aid&quot;:null,&quot;code&quot;:&quot;$H_{0}:\\left(e_{1},\\cdots,e_{N},e_{N+1}\\right)\\,\\text{is}\\;\\text{exchangeable}$&quot;,&quot;id&quot;:&quot;10&quot;,&quot;backgroundColor&quot;:&quot;#FFFFFF&quot;,&quot;type&quot;:&quot;$&quot;,&quot;ts&quot;:1668642052442,&quot;cs&quot;:&quot;zaIuUmL9oVn1uRRivO8Z6w==&quot;,&quot;size&quot;:{&quot;width&quot;:307.75,&quot;height&quot;:19}}">
            <a:extLst>
              <a:ext uri="{FF2B5EF4-FFF2-40B4-BE49-F238E27FC236}">
                <a16:creationId xmlns:a16="http://schemas.microsoft.com/office/drawing/2014/main" id="{6A3474FC-BCCC-4CDD-BB1D-1A35D10021C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6340" y="1131699"/>
            <a:ext cx="2931319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49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27" descr="{&quot;font&quot;:{&quot;size&quot;:12,&quot;family&quot;:&quot;Arial&quot;,&quot;color&quot;:&quot;#000000&quot;},&quot;aid&quot;:null,&quot;code&quot;:&quot;$H_{0}:\\left(e_{1},\\cdots,e_{N},e_{N+1}\\right)\\,\\text{is}\\;\\text{exchangeable}$&quot;,&quot;id&quot;:&quot;10&quot;,&quot;backgroundColor&quot;:&quot;#FFFFFF&quot;,&quot;type&quot;:&quot;$&quot;,&quot;ts&quot;:1668642052442,&quot;cs&quot;:&quot;zaIuUmL9oVn1uRRivO8Z6w==&quot;,&quot;size&quot;:{&quot;width&quot;:307.75,&quot;height&quot;:19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7538" y="1079505"/>
            <a:ext cx="2931319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7" descr="{&quot;font&quot;:{&quot;size&quot;:12,&quot;color&quot;:&quot;#000000&quot;,&quot;family&quot;:&quot;Arial&quot;},&quot;backgroundColor&quot;:&quot;#FFFFFF&quot;,&quot;type&quot;:&quot;$$&quot;,&quot;aid&quot;:null,&quot;code&quot;:&quot;$$\\text{Test}\\;\\text{Statistics:}\\,\\Pr\\left(\\giventhat{e_{N+1}}{e_{1},\\cdots e_{N}}\\right)$$&quot;,&quot;backgroundColorModified&quot;:false,&quot;id&quot;:&quot;11&quot;,&quot;ts&quot;:1668642160047,&quot;cs&quot;:&quot;AQml2AS0J88Si08hRinI0Q==&quot;,&quot;size&quot;:{&quot;width&quot;:282,&quot;height&quot;:19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550" y="1409768"/>
            <a:ext cx="26860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7" descr="{&quot;code&quot;:&quot;$$p\\text{-value:}\\;\\frac{\\sum_{n=1}^{N}\\Pr\\left(\\giventhat{e_{n}}{e_{-n}}\\right)&lt;\\Pr\\left(\\giventhat{e_{N+1}}{e_{-\\left(N+1\\right)}}\\right)}{N}$$&quot;,&quot;id&quot;:&quot;12&quot;,&quot;font&quot;:{&quot;color&quot;:&quot;#000000&quot;,&quot;family&quot;:&quot;Arial&quot;,&quot;size&quot;:12},&quot;aid&quot;:null,&quot;type&quot;:&quot;$$&quot;,&quot;backgroundColorModified&quot;:false,&quot;backgroundColor&quot;:&quot;#FFFFFF&quot;,&quot;ts&quot;:1668643967998,&quot;cs&quot;:&quot;fL6HaEXJ9AIHeiOzzazZGg==&quot;,&quot;size&quot;:{&quot;width&quot;:388.6666666666667,&quot;height&quot;:46.333333333333336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7550" y="1740022"/>
            <a:ext cx="3702050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27" descr="{&quot;backgroundColor&quot;:&quot;#FFFFFF&quot;,&quot;id&quot;:&quot;14&quot;,&quot;backgroundColorModified&quot;:false,&quot;aid&quot;:null,&quot;code&quot;:&quot;\\begin{gather*}\n{\\text{Edge}\\;\\text{Exchangeable}\\,\\text{Model}\\text{:}\\,}\\\\\n{\\text{Asymmetric}\\;\\text{Dirichlet}\\;\\text{Network}\\;\\text{Distributions}\\;\\text{(ADND)}}\t\n\\end{gather*}&quot;,&quot;type&quot;:&quot;gather*&quot;,&quot;font&quot;:{&quot;family&quot;:&quot;Arial&quot;,&quot;color&quot;:&quot;#000000&quot;,&quot;size&quot;:12},&quot;ts&quot;:1668703489441,&quot;cs&quot;:&quot;ZlVTobN7sgw4S8gt0cQJ7g==&quot;,&quot;size&quot;:{&quot;width&quot;:438.6666666666667,&quot;height&quot;:42.333333333333336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119" y="15150"/>
            <a:ext cx="4178300" cy="4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27" descr="{&quot;font&quot;:{&quot;family&quot;:&quot;Arial&quot;,&quot;color&quot;:&quot;#000000&quot;,&quot;size&quot;:12},&quot;id&quot;:&quot;15&quot;,&quot;backgroundColorModified&quot;:false,&quot;backgroundColor&quot;:&quot;#FFFFFF&quot;,&quot;code&quot;:&quot;$$\\Theta\\sim\\text{Dir(}\\vec{\\eta})$$&quot;,&quot;aid&quot;:null,&quot;type&quot;:&quot;$$&quot;,&quot;ts&quot;:1668645102141,&quot;cs&quot;:&quot;iDC3CF8eYx7oItfYPKwb0g==&quot;,&quot;size&quot;:{&quot;width&quot;:88.83333333333333,&quot;height&quot;:18.833333333333332}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4600" y="662100"/>
            <a:ext cx="846138" cy="17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27" descr="{&quot;type&quot;:&quot;$$&quot;,&quot;backgroundColor&quot;:&quot;#FFFFFF&quot;,&quot;aid&quot;:null,&quot;code&quot;:&quot;$$H\\sim\\text{DP(}\\gamma\\Theta\\text{)}$$&quot;,&quot;id&quot;:&quot;16&quot;,&quot;backgroundColorModified&quot;:false,&quot;font&quot;:{&quot;size&quot;:12,&quot;family&quot;:&quot;Arial&quot;,&quot;color&quot;:&quot;#000000&quot;},&quot;ts&quot;:1668645223746,&quot;cs&quot;:&quot;yG+Iwoe1WYmqxnXj05Sn2g==&quot;,&quot;size&quot;:{&quot;width&quot;:105.83333333333333,&quot;height&quot;:18.833333333333332}}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3638" y="1195525"/>
            <a:ext cx="1008063" cy="17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27" descr="{&quot;backgroundColor&quot;:&quot;#FFFFFF&quot;,&quot;type&quot;:&quot;$$&quot;,&quot;aid&quot;:null,&quot;id&quot;:&quot;17&quot;,&quot;backgroundColorModified&quot;:false,&quot;font&quot;:{&quot;size&quot;:12,&quot;color&quot;:&quot;#000000&quot;,&quot;family&quot;:&quot;Arial&quot;},&quot;code&quot;:&quot;$$A\\sim\\text{DP(}\\tau H\\text{)}$$&quot;,&quot;ts&quot;:1668645245330,&quot;cs&quot;:&quot;s8FRs5l1PPs+xXrd1cYKqA==&quot;,&quot;size&quot;:{&quot;width&quot;:104.83333333333333,&quot;height&quot;:18.833333333333332}}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1538" y="1805150"/>
            <a:ext cx="998538" cy="17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27" descr="{&quot;aid&quot;:null,&quot;code&quot;:&quot;$$B\\sim\\text{DP(}\\tau H\\text{)}$$&quot;,&quot;type&quot;:&quot;$$&quot;,&quot;id&quot;:&quot;18&quot;,&quot;backgroundColor&quot;:&quot;#FFFFFF&quot;,&quot;font&quot;:{&quot;family&quot;:&quot;Arial&quot;,&quot;color&quot;:&quot;#000000&quot;,&quot;size&quot;:12},&quot;backgroundColorModified&quot;:false,&quot;ts&quot;:1668645266518,&quot;cs&quot;:&quot;xR7bSApsZ82pX2IQAB1B0w==&quot;,&quot;size&quot;:{&quot;width&quot;:105,&quot;height&quot;:18.833333333333332}}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83688" y="1805150"/>
            <a:ext cx="1000125" cy="17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27" descr="{&quot;font&quot;:{&quot;color&quot;:&quot;#000000&quot;,&quot;family&quot;:&quot;Arial&quot;,&quot;size&quot;:12},&quot;type&quot;:&quot;$$&quot;,&quot;backgroundColor&quot;:&quot;#FFFFFF&quot;,&quot;code&quot;:&quot;$$e_{-n}=E\\setminus\\left\\{e_{n}\\right\\}$$&quot;,&quot;backgroundColorModified&quot;:false,&quot;id&quot;:&quot;20&quot;,&quot;aid&quot;:null,&quot;ts&quot;:1668647251218,&quot;cs&quot;:&quot;Pjp+pTOtQR12yeu/o1hdng==&quot;,&quot;size&quot;:{&quot;width&quot;:119.5,&quot;height&quot;:18.833333333333332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40225" y="2284580"/>
            <a:ext cx="1138238" cy="179388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27"/>
          <p:cNvSpPr/>
          <p:nvPr/>
        </p:nvSpPr>
        <p:spPr>
          <a:xfrm>
            <a:off x="1422075" y="580725"/>
            <a:ext cx="1386600" cy="332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1422075" y="1119025"/>
            <a:ext cx="1386600" cy="332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577513" y="1733525"/>
            <a:ext cx="1386600" cy="332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2290463" y="1733513"/>
            <a:ext cx="1386600" cy="332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6" name="Google Shape;676;p27"/>
          <p:cNvGrpSpPr/>
          <p:nvPr/>
        </p:nvGrpSpPr>
        <p:grpSpPr>
          <a:xfrm>
            <a:off x="577875" y="2191938"/>
            <a:ext cx="3075000" cy="611100"/>
            <a:chOff x="577875" y="1533513"/>
            <a:chExt cx="3075000" cy="611100"/>
          </a:xfrm>
        </p:grpSpPr>
        <p:sp>
          <p:nvSpPr>
            <p:cNvPr id="677" name="Google Shape;677;p27"/>
            <p:cNvSpPr/>
            <p:nvPr/>
          </p:nvSpPr>
          <p:spPr>
            <a:xfrm>
              <a:off x="577875" y="1533513"/>
              <a:ext cx="3075000" cy="611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1104600" y="1693950"/>
              <a:ext cx="332400" cy="332400"/>
            </a:xfrm>
            <a:prstGeom prst="ellipse">
              <a:avLst/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817575" y="1693938"/>
              <a:ext cx="332400" cy="332400"/>
            </a:xfrm>
            <a:prstGeom prst="ellipse">
              <a:avLst/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0" name="Google Shape;680;p27" descr="{&quot;font&quot;:{&quot;color&quot;:&quot;#000000&quot;,&quot;family&quot;:&quot;Arial&quot;,&quot;size&quot;:14},&quot;id&quot;:&quot;21&quot;,&quot;code&quot;:&quot;$u_{n}$&quot;,&quot;backgroundColor&quot;:&quot;#FFFFFF&quot;,&quot;type&quot;:&quot;$&quot;,&quot;aid&quot;:null,&quot;ts&quot;:1668657163953,&quot;cs&quot;:&quot;6kuJo/p/KACUMVY+Fdw2sg==&quot;,&quot;size&quot;:{&quot;width&quot;:21.166666666666668,&quot;height&quot;:13.166666666666666}}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69988" y="1797463"/>
              <a:ext cx="201613" cy="125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1" name="Google Shape;681;p27" descr="{&quot;id&quot;:&quot;22&quot;,&quot;font&quot;:{&quot;color&quot;:&quot;#000000&quot;,&quot;family&quot;:&quot;Arial&quot;,&quot;size&quot;:14},&quot;code&quot;:&quot;$$v_{n}$$&quot;,&quot;aid&quot;:null,&quot;backgroundColor&quot;:&quot;#FFFFFF&quot;,&quot;backgroundColorModified&quot;:false,&quot;type&quot;:&quot;$$&quot;,&quot;ts&quot;:1668657175013,&quot;cs&quot;:&quot;+MwQEKYJlBpWC0W8/pJn4g==&quot;,&quot;size&quot;:{&quot;width&quot;:19.333333333333332,&quot;height&quot;:13.333333333333334}}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891700" y="1796663"/>
              <a:ext cx="184150" cy="12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27" descr="{&quot;backgroundColor&quot;:&quot;#FFFFFF&quot;,&quot;font&quot;:{&quot;family&quot;:&quot;Arial&quot;,&quot;size&quot;:14,&quot;color&quot;:&quot;#000000&quot;},&quot;backgroundColorModified&quot;:false,&quot;type&quot;:&quot;$$&quot;,&quot;code&quot;:&quot;$$N$$&quot;,&quot;id&quot;:&quot;23&quot;,&quot;aid&quot;:null,&quot;ts&quot;:1668657201136,&quot;cs&quot;:&quot;hxU9QqcolqajQfjy6wdGCQ==&quot;,&quot;size&quot;:{&quot;width&quot;:19,&quot;height&quot;:15}}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3436525" y="1950650"/>
              <a:ext cx="180975" cy="1428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83" name="Google Shape;683;p27"/>
          <p:cNvCxnSpPr>
            <a:stCxn id="674" idx="4"/>
            <a:endCxn id="678" idx="0"/>
          </p:cNvCxnSpPr>
          <p:nvPr/>
        </p:nvCxnSpPr>
        <p:spPr>
          <a:xfrm>
            <a:off x="1270813" y="2065925"/>
            <a:ext cx="0" cy="28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4" name="Google Shape;684;p27"/>
          <p:cNvCxnSpPr>
            <a:stCxn id="675" idx="4"/>
            <a:endCxn id="679" idx="0"/>
          </p:cNvCxnSpPr>
          <p:nvPr/>
        </p:nvCxnSpPr>
        <p:spPr>
          <a:xfrm>
            <a:off x="2983763" y="2065913"/>
            <a:ext cx="0" cy="28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5" name="Google Shape;685;p27"/>
          <p:cNvCxnSpPr>
            <a:stCxn id="672" idx="4"/>
            <a:endCxn id="673" idx="0"/>
          </p:cNvCxnSpPr>
          <p:nvPr/>
        </p:nvCxnSpPr>
        <p:spPr>
          <a:xfrm>
            <a:off x="2115375" y="913125"/>
            <a:ext cx="0" cy="20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6" name="Google Shape;686;p27"/>
          <p:cNvCxnSpPr>
            <a:stCxn id="673" idx="4"/>
            <a:endCxn id="674" idx="0"/>
          </p:cNvCxnSpPr>
          <p:nvPr/>
        </p:nvCxnSpPr>
        <p:spPr>
          <a:xfrm flipH="1">
            <a:off x="1270875" y="1451425"/>
            <a:ext cx="844500" cy="28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7" name="Google Shape;687;p27"/>
          <p:cNvCxnSpPr>
            <a:stCxn id="673" idx="4"/>
            <a:endCxn id="675" idx="0"/>
          </p:cNvCxnSpPr>
          <p:nvPr/>
        </p:nvCxnSpPr>
        <p:spPr>
          <a:xfrm>
            <a:off x="2115375" y="1451425"/>
            <a:ext cx="868500" cy="28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689" name="Google Shape;689;p27"/>
          <p:cNvGrpSpPr/>
          <p:nvPr/>
        </p:nvGrpSpPr>
        <p:grpSpPr>
          <a:xfrm>
            <a:off x="577525" y="3155450"/>
            <a:ext cx="4318000" cy="1026675"/>
            <a:chOff x="4494175" y="2826050"/>
            <a:chExt cx="4318000" cy="1026675"/>
          </a:xfrm>
        </p:grpSpPr>
        <p:pic>
          <p:nvPicPr>
            <p:cNvPr id="690" name="Google Shape;690;p27" descr="{&quot;backgroundColorModified&quot;:false,&quot;font&quot;:{&quot;family&quot;:&quot;Arial&quot;,&quot;size&quot;:12,&quot;color&quot;:&quot;#000000&quot;},&quot;code&quot;:&quot;$$H-\\text{corpus-level}\\;\\text{(network)}\\;\\text{node}\\;\\text{distribution}$$&quot;,&quot;backgroundColor&quot;:&quot;#FFFFFF&quot;,&quot;aid&quot;:null,&quot;id&quot;:&quot;24&quot;,&quot;type&quot;:&quot;$$&quot;,&quot;ts&quot;:1668703634290,&quot;cs&quot;:&quot;G4shKKCExZhV7QbBphCSsQ==&quot;,&quot;size&quot;:{&quot;width&quot;:366.6666666666667,&quot;height&quot;:19}}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4494175" y="3095238"/>
              <a:ext cx="3492500" cy="180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27" descr="{&quot;id&quot;:&quot;24&quot;,&quot;code&quot;:&quot;$$A-\\text{document-level}\\;\\text{(sender-specific)}\\;\\text{node}\\;\\text{distribution}$$&quot;,&quot;type&quot;:&quot;$$&quot;,&quot;backgroundColor&quot;:&quot;#FFFFFF&quot;,&quot;aid&quot;:null,&quot;font&quot;:{&quot;color&quot;:&quot;#000000&quot;,&quot;family&quot;:&quot;Arial&quot;,&quot;size&quot;:12},&quot;backgroundColorModified&quot;:false,&quot;ts&quot;:1668703669956,&quot;cs&quot;:&quot;vpdq1SeKMgfmC073fA2L1w==&quot;,&quot;size&quot;:{&quot;width&quot;:442.3333333333333,&quot;height&quot;:19}}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4494175" y="3383504"/>
              <a:ext cx="4213225" cy="180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p27" descr="{&quot;backgroundColorModified&quot;:false,&quot;type&quot;:&quot;$$&quot;,&quot;id&quot;:&quot;24&quot;,&quot;aid&quot;:null,&quot;font&quot;:{&quot;family&quot;:&quot;Arial&quot;,&quot;color&quot;:&quot;#000000&quot;,&quot;size&quot;:12},&quot;code&quot;:&quot;$$B-\\text{document-level}\\;\\text{(receiver-specific)}\\;\\text{node}\\;\\text{distribution}$$&quot;,&quot;backgroundColor&quot;:&quot;#FFFFFF&quot;,&quot;ts&quot;:1668703693779,&quot;cs&quot;:&quot;zK+PnEBj0A7Lmz9xdXy8Zw==&quot;,&quot;size&quot;:{&quot;width&quot;:453.3333333333333,&quot;height&quot;:19}}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4494175" y="3671750"/>
              <a:ext cx="4318000" cy="180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27" descr="{&quot;type&quot;:&quot;$$&quot;,&quot;backgroundColor&quot;:&quot;#FFFFFF&quot;,&quot;backgroundColorModified&quot;:false,&quot;code&quot;:&quot;$$\\Theta-\\text{node}\\;\\text{prior}\\;\\text{distribution}$$&quot;,&quot;font&quot;:{&quot;family&quot;:&quot;Arial&quot;,&quot;color&quot;:&quot;#000000&quot;,&quot;size&quot;:12},&quot;aid&quot;:null,&quot;id&quot;:&quot;24&quot;,&quot;ts&quot;:1668703760663,&quot;cs&quot;:&quot;TyAlVVHcaP3CGkwjbttisQ==&quot;,&quot;size&quot;:{&quot;width&quot;:221.16666666666666,&quot;height&quot;:17}}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4523875" y="2826050"/>
              <a:ext cx="2106613" cy="161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8"/>
          <p:cNvSpPr/>
          <p:nvPr/>
        </p:nvSpPr>
        <p:spPr>
          <a:xfrm>
            <a:off x="1951325" y="1155025"/>
            <a:ext cx="1094400" cy="60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A-&gt;B </a:t>
            </a:r>
            <a:endParaRPr/>
          </a:p>
        </p:txBody>
      </p:sp>
      <p:sp>
        <p:nvSpPr>
          <p:cNvPr id="700" name="Google Shape;700;p28"/>
          <p:cNvSpPr/>
          <p:nvPr/>
        </p:nvSpPr>
        <p:spPr>
          <a:xfrm>
            <a:off x="3228263" y="1155025"/>
            <a:ext cx="1094400" cy="60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B-&gt;C </a:t>
            </a:r>
            <a:endParaRPr/>
          </a:p>
        </p:txBody>
      </p:sp>
      <p:sp>
        <p:nvSpPr>
          <p:cNvPr id="701" name="Google Shape;701;p28"/>
          <p:cNvSpPr/>
          <p:nvPr/>
        </p:nvSpPr>
        <p:spPr>
          <a:xfrm>
            <a:off x="4505200" y="1155025"/>
            <a:ext cx="1094400" cy="60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A-&gt;D</a:t>
            </a:r>
            <a:endParaRPr/>
          </a:p>
        </p:txBody>
      </p:sp>
      <p:sp>
        <p:nvSpPr>
          <p:cNvPr id="702" name="Google Shape;702;p28"/>
          <p:cNvSpPr/>
          <p:nvPr/>
        </p:nvSpPr>
        <p:spPr>
          <a:xfrm>
            <a:off x="5778550" y="1155025"/>
            <a:ext cx="1094400" cy="60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A-&gt;C</a:t>
            </a:r>
            <a:endParaRPr/>
          </a:p>
        </p:txBody>
      </p:sp>
      <p:sp>
        <p:nvSpPr>
          <p:cNvPr id="703" name="Google Shape;703;p28"/>
          <p:cNvSpPr/>
          <p:nvPr/>
        </p:nvSpPr>
        <p:spPr>
          <a:xfrm>
            <a:off x="4413863" y="1083475"/>
            <a:ext cx="1273500" cy="751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4" name="Google Shape;7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425" y="2205350"/>
            <a:ext cx="21812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7800" y="2271100"/>
            <a:ext cx="224790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28"/>
          <p:cNvSpPr txBox="1"/>
          <p:nvPr/>
        </p:nvSpPr>
        <p:spPr>
          <a:xfrm>
            <a:off x="1429450" y="32435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About 50 blocks to be safe</a:t>
            </a:r>
            <a:endParaRPr/>
          </a:p>
        </p:txBody>
      </p:sp>
      <p:sp>
        <p:nvSpPr>
          <p:cNvPr id="707" name="Google Shape;707;p28"/>
          <p:cNvSpPr txBox="1"/>
          <p:nvPr/>
        </p:nvSpPr>
        <p:spPr>
          <a:xfrm>
            <a:off x="1307800" y="1083475"/>
            <a:ext cx="59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…</a:t>
            </a:r>
            <a:endParaRPr sz="2400"/>
          </a:p>
        </p:txBody>
      </p:sp>
      <p:sp>
        <p:nvSpPr>
          <p:cNvPr id="708" name="Google Shape;708;p28"/>
          <p:cNvSpPr txBox="1"/>
          <p:nvPr/>
        </p:nvSpPr>
        <p:spPr>
          <a:xfrm>
            <a:off x="4181800" y="3243575"/>
            <a:ext cx="2435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About 80 blocks to be finalized</a:t>
            </a:r>
            <a:endParaRPr/>
          </a:p>
        </p:txBody>
      </p:sp>
      <p:cxnSp>
        <p:nvCxnSpPr>
          <p:cNvPr id="709" name="Google Shape;709;p28"/>
          <p:cNvCxnSpPr/>
          <p:nvPr/>
        </p:nvCxnSpPr>
        <p:spPr>
          <a:xfrm>
            <a:off x="1344325" y="2020700"/>
            <a:ext cx="555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0" name="Google Shape;710;p28"/>
          <p:cNvSpPr txBox="1"/>
          <p:nvPr/>
        </p:nvSpPr>
        <p:spPr>
          <a:xfrm>
            <a:off x="7021200" y="1851350"/>
            <a:ext cx="1322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Block No./Time</a:t>
            </a:r>
            <a:endParaRPr sz="1000"/>
          </a:p>
        </p:txBody>
      </p:sp>
      <p:sp>
        <p:nvSpPr>
          <p:cNvPr id="711" name="Google Shape;71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Blockchain Application: Detecting Anomalous Transactions</a:t>
            </a:r>
            <a:endParaRPr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29"/>
          <p:cNvPicPr preferRelativeResize="0"/>
          <p:nvPr/>
        </p:nvPicPr>
        <p:blipFill rotWithShape="1">
          <a:blip r:embed="rId3">
            <a:alphaModFix/>
          </a:blip>
          <a:srcRect r="22498"/>
          <a:stretch/>
        </p:blipFill>
        <p:spPr>
          <a:xfrm>
            <a:off x="495775" y="990600"/>
            <a:ext cx="29527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0" y="990600"/>
            <a:ext cx="4876800" cy="3688556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Network Structure and PR-curve, ROC-curve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kram Krishnamurthy">
            <a:extLst>
              <a:ext uri="{FF2B5EF4-FFF2-40B4-BE49-F238E27FC236}">
                <a16:creationId xmlns:a16="http://schemas.microsoft.com/office/drawing/2014/main" id="{29A65D29-7612-4711-3764-ECF49CCEE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10" y="1784578"/>
            <a:ext cx="1462697" cy="14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F62DFC9-3870-7B5F-689E-451CC80B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94" y="1687038"/>
            <a:ext cx="1657779" cy="16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D96944DA-825C-458F-1AA1-AEA676998B42}"/>
              </a:ext>
            </a:extLst>
          </p:cNvPr>
          <p:cNvSpPr txBox="1">
            <a:spLocks/>
          </p:cNvSpPr>
          <p:nvPr/>
        </p:nvSpPr>
        <p:spPr>
          <a:xfrm>
            <a:off x="1844053" y="3286067"/>
            <a:ext cx="2225410" cy="48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400" dirty="0"/>
              <a:t>Vikram Krishnamurthy</a:t>
            </a:r>
          </a:p>
          <a:p>
            <a:pPr marL="0" indent="0"/>
            <a:r>
              <a:rPr lang="en-US" sz="1400" dirty="0"/>
              <a:t>Cornell University</a:t>
            </a:r>
          </a:p>
        </p:txBody>
      </p: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510E6EEC-0EB6-A32F-EC9D-D209845295FB}"/>
              </a:ext>
            </a:extLst>
          </p:cNvPr>
          <p:cNvSpPr txBox="1">
            <a:spLocks/>
          </p:cNvSpPr>
          <p:nvPr/>
        </p:nvSpPr>
        <p:spPr>
          <a:xfrm>
            <a:off x="5172078" y="3366966"/>
            <a:ext cx="2225410" cy="48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400" dirty="0" err="1"/>
              <a:t>Buddhika</a:t>
            </a:r>
            <a:r>
              <a:rPr lang="en-US" sz="1400" dirty="0"/>
              <a:t> </a:t>
            </a:r>
            <a:r>
              <a:rPr lang="en-US" sz="1400" dirty="0" err="1"/>
              <a:t>Nettasinghe</a:t>
            </a:r>
            <a:endParaRPr lang="en-US" sz="1400" dirty="0"/>
          </a:p>
          <a:p>
            <a:pPr marL="0" indent="0"/>
            <a:r>
              <a:rPr lang="en-US" sz="1400" dirty="0"/>
              <a:t>University of Iowa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0"/>
          <p:cNvSpPr txBox="1">
            <a:spLocks noGrp="1"/>
          </p:cNvSpPr>
          <p:nvPr>
            <p:ph type="ctrTitle"/>
          </p:nvPr>
        </p:nvSpPr>
        <p:spPr>
          <a:xfrm>
            <a:off x="311708" y="1434571"/>
            <a:ext cx="8520600" cy="11443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Anomalous Edge Detection Using Conformal Prediction </a:t>
            </a:r>
            <a:br>
              <a:rPr lang="en" sz="2400" dirty="0"/>
            </a:br>
            <a:r>
              <a:rPr lang="en" sz="2400" dirty="0"/>
              <a:t>and Edge Exchangeable Model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93622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Conformal Prediction Requirement: Exchangeability</a:t>
            </a:r>
            <a:endParaRPr sz="1800"/>
          </a:p>
        </p:txBody>
      </p:sp>
      <p:sp>
        <p:nvSpPr>
          <p:cNvPr id="78" name="Google Shape;78;p16"/>
          <p:cNvSpPr txBox="1"/>
          <p:nvPr/>
        </p:nvSpPr>
        <p:spPr>
          <a:xfrm>
            <a:off x="155849" y="268803"/>
            <a:ext cx="8908775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H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H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HK" dirty="0"/>
          </a:p>
          <a:p>
            <a:pPr marL="457200" lvl="0" indent="-3175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Joint probability of sequence of random variables</a:t>
            </a:r>
            <a:endParaRPr dirty="0"/>
          </a:p>
          <a:p>
            <a:pPr marL="457200" lvl="0" indent="-3175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Markov</a:t>
            </a:r>
            <a:endParaRPr dirty="0"/>
          </a:p>
          <a:p>
            <a:pPr marL="457200" lvl="0" indent="-3175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Exchangeable (De </a:t>
            </a:r>
            <a:r>
              <a:rPr lang="en" dirty="0" err="1"/>
              <a:t>Finetti's</a:t>
            </a:r>
            <a:r>
              <a:rPr lang="en" dirty="0"/>
              <a:t> theorem)</a:t>
            </a:r>
            <a:endParaRPr dirty="0"/>
          </a:p>
          <a:p>
            <a:pPr marL="457200" lvl="0" indent="-3175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iid</a:t>
            </a:r>
            <a:endParaRPr dirty="0"/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9" name="Google Shape;79;p16" descr="{&quot;code&quot;:&quot;$p_{X_{1,}\\cdots,X_{n}}\\left(x_{1},\\cdots,x_{n}\\right)$&quot;,&quot;backgroundColor&quot;:&quot;#FFFFFF&quot;,&quot;id&quot;:&quot;1&quot;,&quot;font&quot;:{&quot;color&quot;:&quot;#000000&quot;,&quot;size&quot;:14,&quot;family&quot;:&quot;Arial&quot;},&quot;aid&quot;:null,&quot;type&quot;:&quot;$&quot;,&quot;ts&quot;:1686544131584,&quot;cs&quot;:&quot;aQ48ZLvv7MLNMajcCEkm6g==&quot;,&quot;size&quot;:{&quot;width&quot;:184.83333333333334,&quot;height&quot;:24.333333333333332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175" y="1351912"/>
            <a:ext cx="1760538" cy="2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descr="{&quot;type&quot;:&quot;$&quot;,&quot;aid&quot;:null,&quot;id&quot;:&quot;1&quot;,&quot;backgroundColorModified&quot;:false,&quot;code&quot;:&quot;$p_{X_{1}}\\left(x_{1}\\right)p_{X_{2}\\mid X_{1}}\\left(x_{2}\\mid x_{1}\\right)\\cdots p_{Xn\\mid X_{n-1}}\\left(x_{n}\\mid x_{n-1}\\right)$&quot;,&quot;backgroundColor&quot;:&quot;#FFFFFF&quot;,&quot;font&quot;:{&quot;color&quot;:&quot;#000000&quot;,&quot;size&quot;:14,&quot;family&quot;:&quot;Arial&quot;},&quot;ts&quot;:1686544425426,&quot;cs&quot;:&quot;oSW7POjAXK9iazpIEFqm5Q==&quot;,&quot;size&quot;:{&quot;width&quot;:407,&quot;height&quot;:24.333333333333332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944" y="1981420"/>
            <a:ext cx="3876675" cy="2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descr="{&quot;code&quot;:&quot;$${\\int _{\\theta}^{}\\prod _{i=1}^{n}p_{X_{i}}(x_{i}\\mid \\theta )\\,dP(\\theta )}$$&quot;,&quot;id&quot;:&quot;2&quot;,&quot;font&quot;:{&quot;family&quot;:&quot;Arial&quot;,&quot;size&quot;:14,&quot;color&quot;:&quot;#000000&quot;},&quot;aid&quot;:null,&quot;backgroundColor&quot;:&quot;#FFFFFF&quot;,&quot;type&quot;:&quot;$$&quot;,&quot;backgroundColorModified&quot;:false,&quot;ts&quot;:1686544506452,&quot;cs&quot;:&quot;rL0Rl+RsuszD6ogi2KBTOw==&quot;,&quot;size&quot;:{&quot;width&quot;:208.16666666666666,&quot;height&quot;:56.166666666666664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6175" y="2596070"/>
            <a:ext cx="1982788" cy="5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descr="{&quot;type&quot;:&quot;$$&quot;,&quot;code&quot;:&quot;$$p_{X_{1}}\\left(x_{1}\\right)p_{X_{2}}\\left(x_{2}\\right)\\cdots p_{Xn}\\left(x_{n}\\right)$$&quot;,&quot;id&quot;:&quot;3&quot;,&quot;backgroundColorModified&quot;:false,&quot;backgroundColor&quot;:&quot;#FFFFFF&quot;,&quot;aid&quot;:null,&quot;font&quot;:{&quot;size&quot;:14,&quot;family&quot;:&quot;Arial&quot;,&quot;color&quot;:&quot;#000000&quot;},&quot;ts&quot;:1686544678625,&quot;cs&quot;:&quot;Uzht9RucLA5zkFsTu2rszA==&quot;,&quot;size&quot;:{&quot;width&quot;:244.59999999999994,&quot;height&quot;:22.199999999999992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2050" y="3459453"/>
            <a:ext cx="2329815" cy="211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descr="{&quot;aid&quot;:null,&quot;type&quot;:&quot;$$&quot;,&quot;backgroundColor&quot;:&quot;#FFFFFF&quot;,&quot;code&quot;:&quot;$$X_{1},\\cdots,X_{n}=_{d}\\,X_{\\sigma\\left(1\\right)},\\cdots,X_{\\sigma\\left(n\\right)}$$&quot;,&quot;id&quot;:&quot;4&quot;,&quot;font&quot;:{&quot;color&quot;:&quot;#000000&quot;,&quot;size&quot;:14,&quot;family&quot;:null},&quot;ts&quot;:1686548702721,&quot;cs&quot;:&quot;NzH0sRhFY4fVk0oo79J8rA==&quot;,&quot;size&quot;:{&quot;width&quot;:289.5,&quot;height&quot;:23}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86300" y="553575"/>
            <a:ext cx="2757488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2;p17">
            <a:extLst>
              <a:ext uri="{FF2B5EF4-FFF2-40B4-BE49-F238E27FC236}">
                <a16:creationId xmlns:a16="http://schemas.microsoft.com/office/drawing/2014/main" id="{6735EF8B-3F29-4B1E-A88B-620313EFE8DD}"/>
              </a:ext>
            </a:extLst>
          </p:cNvPr>
          <p:cNvSpPr txBox="1"/>
          <p:nvPr/>
        </p:nvSpPr>
        <p:spPr>
          <a:xfrm>
            <a:off x="2366864" y="3810306"/>
            <a:ext cx="560267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How to construct an exchangeable datasets for graphs?  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5" name="Picture 4" descr="A cat on a deck&#10;&#10;Description automatically generated">
            <a:extLst>
              <a:ext uri="{FF2B5EF4-FFF2-40B4-BE49-F238E27FC236}">
                <a16:creationId xmlns:a16="http://schemas.microsoft.com/office/drawing/2014/main" id="{EC8083E9-C56F-32AA-D24B-EA163347A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54" y="662730"/>
            <a:ext cx="4029691" cy="30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Exchangeable Models for Graphs</a:t>
            </a:r>
            <a:endParaRPr sz="1800"/>
          </a:p>
        </p:txBody>
      </p:sp>
      <p:sp>
        <p:nvSpPr>
          <p:cNvPr id="98" name="Google Shape;98;p18"/>
          <p:cNvSpPr txBox="1"/>
          <p:nvPr/>
        </p:nvSpPr>
        <p:spPr>
          <a:xfrm>
            <a:off x="311700" y="979000"/>
            <a:ext cx="88323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Node exchangeable model: Stochastic blockmodel (SBM), Graphon</a:t>
            </a:r>
            <a:endParaRPr dirty="0"/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Dense graphs only?</a:t>
            </a:r>
            <a:endParaRPr dirty="0"/>
          </a:p>
          <a:p>
            <a:pPr marL="457200" lvl="0" indent="-3175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Edge exchangeable model: Diana Cai (2016), Harry Crane (2016), </a:t>
            </a:r>
            <a:r>
              <a:rPr lang="en" b="1" dirty="0"/>
              <a:t>Sinead Williamson ADND (2016)</a:t>
            </a:r>
            <a:endParaRPr b="1" dirty="0"/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249" y="1686637"/>
            <a:ext cx="4293201" cy="22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6670475" y="3163550"/>
            <a:ext cx="125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NIPS 2016, Diana Cai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 descr="{&quot;backgroundColor&quot;:&quot;#FFFFFF&quot;,&quot;id&quot;:&quot;14&quot;,&quot;backgroundColorModified&quot;:false,&quot;aid&quot;:null,&quot;code&quot;:&quot;\\begin{gather*}\n{\\text{Edge}\\;\\text{Exchangeable}\\,\\text{Model}\\text{:}\\,}\\\\\n{\\text{Asymmetric}\\;\\text{Dirichlet}\\;\\text{Network}\\;\\text{Distributions}\\;\\text{(ADND)}}\t\n\\end{gather*}&quot;,&quot;type&quot;:&quot;gather*&quot;,&quot;font&quot;:{&quot;family&quot;:&quot;Arial&quot;,&quot;color&quot;:&quot;#000000&quot;,&quot;size&quot;:12},&quot;ts&quot;:1668703489441,&quot;cs&quot;:&quot;ZlVTobN7sgw4S8gt0cQJ7g==&quot;,&quot;size&quot;:{&quot;width&quot;:438.6666666666667,&quot;height&quot;:42.333333333333336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5" y="61650"/>
            <a:ext cx="4056146" cy="39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{&quot;font&quot;:{&quot;family&quot;:&quot;Arial&quot;,&quot;color&quot;:&quot;#000000&quot;,&quot;size&quot;:12},&quot;id&quot;:&quot;15&quot;,&quot;backgroundColorModified&quot;:false,&quot;backgroundColor&quot;:&quot;#FFFFFF&quot;,&quot;code&quot;:&quot;$$\\Theta\\sim\\text{Dir(}\\vec{\\eta})$$&quot;,&quot;aid&quot;:null,&quot;type&quot;:&quot;$$&quot;,&quot;ts&quot;:1668645102141,&quot;cs&quot;:&quot;iDC3CF8eYx7oItfYPKwb0g==&quot;,&quot;size&quot;:{&quot;width&quot;:88.83333333333333,&quot;height&quot;:18.833333333333332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449" y="689687"/>
            <a:ext cx="821401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descr="{&quot;type&quot;:&quot;$$&quot;,&quot;backgroundColor&quot;:&quot;#FFFFFF&quot;,&quot;aid&quot;:null,&quot;code&quot;:&quot;$$H\\sim\\text{DP(}\\gamma\\Theta\\text{)}$$&quot;,&quot;id&quot;:&quot;16&quot;,&quot;backgroundColorModified&quot;:false,&quot;font&quot;:{&quot;size&quot;:12,&quot;family&quot;:&quot;Arial&quot;,&quot;color&quot;:&quot;#000000&quot;},&quot;ts&quot;:1668645223746,&quot;cs&quot;:&quot;yG+Iwoe1WYmqxnXj05Sn2g==&quot;,&quot;size&quot;:{&quot;width&quot;:105.83333333333333,&quot;height&quot;:18.833333333333332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9854" y="1207518"/>
            <a:ext cx="978592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{&quot;backgroundColor&quot;:&quot;#FFFFFF&quot;,&quot;type&quot;:&quot;$$&quot;,&quot;aid&quot;:null,&quot;id&quot;:&quot;17&quot;,&quot;backgroundColorModified&quot;:false,&quot;font&quot;:{&quot;size&quot;:12,&quot;color&quot;:&quot;#000000&quot;,&quot;family&quot;:&quot;Arial&quot;},&quot;code&quot;:&quot;$$A\\sim\\text{DP(}\\tau H\\text{)}$$&quot;,&quot;ts&quot;:1668645245330,&quot;cs&quot;:&quot;s8FRs5l1PPs+xXrd1cYKqA==&quot;,&quot;size&quot;:{&quot;width&quot;:104.83333333333333,&quot;height&quot;:18.833333333333332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637" y="1799321"/>
            <a:ext cx="969346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 descr="{&quot;aid&quot;:null,&quot;code&quot;:&quot;$$B\\sim\\text{DP(}\\tau H\\text{)}$$&quot;,&quot;type&quot;:&quot;$$&quot;,&quot;id&quot;:&quot;18&quot;,&quot;backgroundColor&quot;:&quot;#FFFFFF&quot;,&quot;font&quot;:{&quot;family&quot;:&quot;Arial&quot;,&quot;color&quot;:&quot;#000000&quot;,&quot;size&quot;:12},&quot;backgroundColorModified&quot;:false,&quot;ts&quot;:1668645266518,&quot;cs&quot;:&quot;xR7bSApsZ82pX2IQAB1B0w==&quot;,&quot;size&quot;:{&quot;width&quot;:105,&quot;height&quot;:18.833333333333332}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0788" y="1799321"/>
            <a:ext cx="970887" cy="17414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1334184" y="610691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1334184" y="1133255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588285" y="1729790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2103212" y="1729778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413875" y="2174814"/>
            <a:ext cx="3186900" cy="593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588301" y="2330549"/>
            <a:ext cx="1346100" cy="3228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2103224" y="2330549"/>
            <a:ext cx="1346100" cy="3228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9" descr="{&quot;backgroundColor&quot;:&quot;#FFFFFF&quot;,&quot;aid&quot;:null,&quot;code&quot;:&quot;$u_{n}\\sim A$&quot;,&quot;font&quot;:{&quot;size&quot;:14,&quot;color&quot;:&quot;#000000&quot;,&quot;family&quot;:&quot;Arial&quot;},&quot;type&quot;:&quot;$&quot;,&quot;id&quot;:&quot;21&quot;,&quot;backgroundColorModified&quot;:false,&quot;ts&quot;:1668703986982,&quot;cs&quot;:&quot;qID/cuYJ8xdom+JneSXQ3A==&quot;,&quot;size&quot;:{&quot;width&quot;:67.66666666666667,&quot;height&quot;:19.166666666666668}}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8402" y="2409584"/>
            <a:ext cx="625683" cy="1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 descr="{&quot;backgroundColor&quot;:&quot;#FFFFFF&quot;,&quot;font&quot;:{&quot;size&quot;:14,&quot;color&quot;:&quot;#000000&quot;,&quot;family&quot;:&quot;Arial&quot;},&quot;aid&quot;:null,&quot;code&quot;:&quot;$$v_{n}\\sim B$$&quot;,&quot;type&quot;:&quot;$$&quot;,&quot;backgroundColorModified&quot;:false,&quot;id&quot;:&quot;22&quot;,&quot;ts&quot;:1668704002597,&quot;cs&quot;:&quot;JmnxjTa5urU8zbTwgo/8VA==&quot;,&quot;size&quot;:{&quot;width&quot;:66.33333333333333,&quot;height&quot;:18.5}}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69566" y="2409601"/>
            <a:ext cx="613354" cy="17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 descr="{&quot;backgroundColor&quot;:&quot;#FFFFFF&quot;,&quot;font&quot;:{&quot;family&quot;:&quot;Arial&quot;,&quot;size&quot;:14,&quot;color&quot;:&quot;#000000&quot;},&quot;backgroundColorModified&quot;:false,&quot;type&quot;:&quot;$$&quot;,&quot;code&quot;:&quot;$$N$$&quot;,&quot;id&quot;:&quot;23&quot;,&quot;aid&quot;:null,&quot;ts&quot;:1668657201136,&quot;cs&quot;:&quot;hxU9QqcolqajQfjy6wdGCQ==&quot;,&quot;size&quot;:{&quot;width&quot;:19,&quot;height&quot;:15}}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95474" y="2580667"/>
            <a:ext cx="183595" cy="138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>
            <a:stCxn id="112" idx="4"/>
            <a:endCxn id="115" idx="0"/>
          </p:cNvCxnSpPr>
          <p:nvPr/>
        </p:nvCxnSpPr>
        <p:spPr>
          <a:xfrm>
            <a:off x="1261335" y="2052590"/>
            <a:ext cx="0" cy="27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p19"/>
          <p:cNvCxnSpPr>
            <a:stCxn id="113" idx="4"/>
            <a:endCxn id="116" idx="0"/>
          </p:cNvCxnSpPr>
          <p:nvPr/>
        </p:nvCxnSpPr>
        <p:spPr>
          <a:xfrm>
            <a:off x="2776262" y="2052578"/>
            <a:ext cx="0" cy="27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p19"/>
          <p:cNvCxnSpPr>
            <a:stCxn id="110" idx="4"/>
            <a:endCxn id="111" idx="0"/>
          </p:cNvCxnSpPr>
          <p:nvPr/>
        </p:nvCxnSpPr>
        <p:spPr>
          <a:xfrm>
            <a:off x="2007234" y="933491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Google Shape;123;p19"/>
          <p:cNvCxnSpPr>
            <a:stCxn id="111" idx="4"/>
            <a:endCxn id="112" idx="0"/>
          </p:cNvCxnSpPr>
          <p:nvPr/>
        </p:nvCxnSpPr>
        <p:spPr>
          <a:xfrm flipH="1">
            <a:off x="1261434" y="1456055"/>
            <a:ext cx="745800" cy="27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p19"/>
          <p:cNvCxnSpPr>
            <a:stCxn id="111" idx="4"/>
            <a:endCxn id="113" idx="0"/>
          </p:cNvCxnSpPr>
          <p:nvPr/>
        </p:nvCxnSpPr>
        <p:spPr>
          <a:xfrm>
            <a:off x="2007234" y="1456055"/>
            <a:ext cx="768900" cy="27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5" name="Google Shape;125;p19" descr="{&quot;backgroundColorModified&quot;:false,&quot;font&quot;:{&quot;family&quot;:&quot;Arial&quot;,&quot;size&quot;:12,&quot;color&quot;:&quot;#000000&quot;},&quot;code&quot;:&quot;$$H-\\text{corpus-level}\\;\\text{(network)}\\;\\text{node}\\;\\text{distribution}$$&quot;,&quot;backgroundColor&quot;:&quot;#FFFFFF&quot;,&quot;aid&quot;:null,&quot;id&quot;:&quot;24&quot;,&quot;type&quot;:&quot;$$&quot;,&quot;ts&quot;:1668703634290,&quot;cs&quot;:&quot;G4shKKCExZhV7QbBphCSsQ==&quot;,&quot;size&quot;:{&quot;width&quot;:366.6666666666667,&quot;height&quot;:19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4463" y="3371465"/>
            <a:ext cx="3390395" cy="17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 descr="{&quot;id&quot;:&quot;24&quot;,&quot;code&quot;:&quot;$$A-\\text{document-level}\\;\\text{(sender-specific)}\\;\\text{node}\\;\\text{distribution}$$&quot;,&quot;type&quot;:&quot;$$&quot;,&quot;backgroundColor&quot;:&quot;#FFFFFF&quot;,&quot;aid&quot;:null,&quot;font&quot;:{&quot;color&quot;:&quot;#000000&quot;,&quot;family&quot;:&quot;Arial&quot;,&quot;size&quot;:12},&quot;backgroundColorModified&quot;:false,&quot;ts&quot;:1668703669956,&quot;cs&quot;:&quot;vpdq1SeKMgfmC073fA2L1w==&quot;,&quot;size&quot;:{&quot;width&quot;:442.3333333333333,&quot;height&quot;:19}}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4463" y="3651304"/>
            <a:ext cx="4090050" cy="17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 descr="{&quot;backgroundColorModified&quot;:false,&quot;type&quot;:&quot;$$&quot;,&quot;id&quot;:&quot;24&quot;,&quot;aid&quot;:null,&quot;font&quot;:{&quot;family&quot;:&quot;Arial&quot;,&quot;color&quot;:&quot;#000000&quot;,&quot;size&quot;:12},&quot;code&quot;:&quot;$$B-\\text{document-level}\\;\\text{(receiver-specific)}\\;\\text{node}\\;\\text{distribution}$$&quot;,&quot;backgroundColor&quot;:&quot;#FFFFFF&quot;,&quot;ts&quot;:1668703693779,&quot;cs&quot;:&quot;zK+PnEBj0A7Lmz9xdXy8Zw==&quot;,&quot;size&quot;:{&quot;width&quot;:453.3333333333333,&quot;height&quot;:19}}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4463" y="3931123"/>
            <a:ext cx="4191761" cy="17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descr="{&quot;type&quot;:&quot;$$&quot;,&quot;backgroundColor&quot;:&quot;#FFFFFF&quot;,&quot;backgroundColorModified&quot;:false,&quot;code&quot;:&quot;$$\\Theta-\\text{node}\\;\\text{prior}\\;\\text{distribution}$$&quot;,&quot;font&quot;:{&quot;family&quot;:&quot;Arial&quot;,&quot;color&quot;:&quot;#000000&quot;,&quot;size&quot;:12},&quot;aid&quot;:null,&quot;id&quot;:&quot;24&quot;,&quot;ts&quot;:1668703760663,&quot;cs&quot;:&quot;TyAlVVHcaP3CGkwjbttisQ==&quot;,&quot;size&quot;:{&quot;width&quot;:221.16666666666666,&quot;height&quot;:17}}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3296" y="3110147"/>
            <a:ext cx="2045026" cy="157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>
            <a:off x="1485600" y="577038"/>
            <a:ext cx="346200" cy="34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4"/>
          <p:cNvSpPr/>
          <p:nvPr/>
        </p:nvSpPr>
        <p:spPr>
          <a:xfrm>
            <a:off x="2167050" y="577038"/>
            <a:ext cx="346200" cy="34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"/>
          <p:cNvSpPr/>
          <p:nvPr/>
        </p:nvSpPr>
        <p:spPr>
          <a:xfrm>
            <a:off x="2848500" y="566538"/>
            <a:ext cx="346200" cy="34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24" descr="{&quot;code&quot;:&quot;$$\\text{Chinese}\\;\\text{restaurant}\\;\\text{franchise}$$&quot;,&quot;aid&quot;:null,&quot;backgroundColorModified&quot;:false,&quot;backgroundColor&quot;:&quot;#FFFFFF&quot;,&quot;id&quot;:&quot;30&quot;,&quot;type&quot;:&quot;$$&quot;,&quot;font&quot;:{&quot;size&quot;:&quot;12&quot;,&quot;color&quot;:&quot;#000000&quot;,&quot;family&quot;:&quot;Arial&quot;},&quot;ts&quot;:1668713079876,&quot;cs&quot;:&quot;FhTtJl0QhKKfv54NaWF7DQ==&quot;,&quot;size&quot;:{&quot;width&quot;:230,&quot;height&quot;:13.799999999999999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200" y="74151"/>
            <a:ext cx="2190750" cy="13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4" descr="{&quot;id&quot;:&quot;3&quot;,&quot;backgroundColorModified&quot;:false,&quot;font&quot;:{&quot;size&quot;:9.5,&quot;color&quot;:&quot;#000000&quot;,&quot;family&quot;:&quot;Arial&quot;},&quot;aid&quot;:null,&quot;backgroundColor&quot;:&quot;#FFFFFF&quot;,&quot;type&quot;:&quot;$$&quot;,&quot;code&quot;:&quot;$$A$$&quot;,&quot;ts&quot;:1668713096069,&quot;cs&quot;:&quot;w+/j5CZ7IAKWao7Gzv4WjA==&quot;,&quot;size&quot;:{&quot;width&quot;:10.656083989501296,&quot;height&quot;:10.925858267716537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9365" y="1440823"/>
            <a:ext cx="101499" cy="10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4" descr="{&quot;id&quot;:&quot;3&quot;,&quot;aid&quot;:null,&quot;backgroundColor&quot;:&quot;#FFFFFF&quot;,&quot;font&quot;:{&quot;color&quot;:&quot;#000000&quot;,&quot;family&quot;:&quot;Arial&quot;,&quot;size&quot;:12},&quot;code&quot;:&quot;$$B$$&quot;,&quot;type&quot;:&quot;$$&quot;,&quot;backgroundColorModified&quot;:false,&quot;ts&quot;:1666465698232,&quot;cs&quot;:&quot;wL4Bdiq07Ccwqs3fwDg2Lg==&quot;,&quot;size&quot;:{&quot;width&quot;:13.666666666666666,&quot;height&quot;:12.833333333333334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8061" y="2272908"/>
            <a:ext cx="105354" cy="9893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4"/>
          <p:cNvSpPr/>
          <p:nvPr/>
        </p:nvSpPr>
        <p:spPr>
          <a:xfrm>
            <a:off x="1486500" y="2154525"/>
            <a:ext cx="346200" cy="34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4"/>
          <p:cNvSpPr/>
          <p:nvPr/>
        </p:nvSpPr>
        <p:spPr>
          <a:xfrm>
            <a:off x="2167950" y="2154525"/>
            <a:ext cx="346200" cy="34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4"/>
          <p:cNvSpPr/>
          <p:nvPr/>
        </p:nvSpPr>
        <p:spPr>
          <a:xfrm>
            <a:off x="2849400" y="2144025"/>
            <a:ext cx="346200" cy="34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1485600" y="1348263"/>
            <a:ext cx="346200" cy="34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4"/>
          <p:cNvSpPr/>
          <p:nvPr/>
        </p:nvSpPr>
        <p:spPr>
          <a:xfrm>
            <a:off x="2167050" y="1348263"/>
            <a:ext cx="346200" cy="34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4"/>
          <p:cNvSpPr/>
          <p:nvPr/>
        </p:nvSpPr>
        <p:spPr>
          <a:xfrm>
            <a:off x="2848500" y="1337763"/>
            <a:ext cx="346200" cy="34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4"/>
          <p:cNvSpPr/>
          <p:nvPr/>
        </p:nvSpPr>
        <p:spPr>
          <a:xfrm>
            <a:off x="3530850" y="2144025"/>
            <a:ext cx="346200" cy="34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24" descr="{&quot;id&quot;:&quot;3&quot;,&quot;backgroundColor&quot;:&quot;#FFFFFF&quot;,&quot;font&quot;:{&quot;color&quot;:&quot;#000000&quot;,&quot;family&quot;:&quot;Arial&quot;,&quot;size&quot;:9},&quot;aid&quot;:null,&quot;backgroundColorModified&quot;:false,&quot;code&quot;:&quot;$$H$$&quot;,&quot;type&quot;:&quot;$$&quot;,&quot;ts&quot;:1668713164021,&quot;cs&quot;:&quot;Brbik0R8PHsm/c6litrJGw==&quot;,&quot;size&quot;:{&quot;width&quot;:13.084052493438334,&quot;height&quot;:10.386309711286092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8045" y="695197"/>
            <a:ext cx="124626" cy="9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700" y="388801"/>
            <a:ext cx="574300" cy="57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4"/>
          <p:cNvPicPr preferRelativeResize="0"/>
          <p:nvPr/>
        </p:nvPicPr>
        <p:blipFill rotWithShape="1">
          <a:blip r:embed="rId8">
            <a:alphaModFix/>
          </a:blip>
          <a:srcRect l="11537" t="5133" r="13347" b="26690"/>
          <a:stretch/>
        </p:blipFill>
        <p:spPr>
          <a:xfrm>
            <a:off x="339850" y="1183962"/>
            <a:ext cx="631994" cy="6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4"/>
          <p:cNvPicPr preferRelativeResize="0"/>
          <p:nvPr/>
        </p:nvPicPr>
        <p:blipFill rotWithShape="1">
          <a:blip r:embed="rId9">
            <a:alphaModFix/>
          </a:blip>
          <a:srcRect l="4433" t="7652" r="3975" b="8895"/>
          <a:stretch/>
        </p:blipFill>
        <p:spPr>
          <a:xfrm>
            <a:off x="331381" y="2022648"/>
            <a:ext cx="631995" cy="57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4" descr="{&quot;backgroundColorModified&quot;:false,&quot;aid&quot;:null,&quot;font&quot;:{&quot;color&quot;:&quot;#000000&quot;,&quot;family&quot;:&quot;Arial&quot;,&quot;size&quot;:8.5},&quot;code&quot;:&quot;$$\\Psi_{1}^{\\left(A\\right)}$$&quot;,&quot;id&quot;:&quot;6&quot;,&quot;type&quot;:&quot;$$&quot;,&quot;backgroundColor&quot;:&quot;#FFFFFF&quot;,&quot;ts&quot;:1668713503078,&quot;cs&quot;:&quot;3Dp0We8NuboME+E9oUw/xA==&quot;,&quot;size&quot;:{&quot;width&quot;:23.166666666666668,&quot;height&quot;:18.166666666666668}}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53634" y="1424349"/>
            <a:ext cx="220663" cy="17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4" descr="{&quot;id&quot;:&quot;6&quot;,&quot;code&quot;:&quot;$$\\Psi_{2}^{\\left(A\\right)}$$&quot;,&quot;backgroundColorModified&quot;:false,&quot;type&quot;:&quot;$$&quot;,&quot;aid&quot;:null,&quot;backgroundColor&quot;:&quot;#FFFFFF&quot;,&quot;font&quot;:{&quot;family&quot;:&quot;Arial&quot;,&quot;color&quot;:&quot;#000000&quot;,&quot;size&quot;:8.5},&quot;ts&quot;:1668713513944,&quot;cs&quot;:&quot;EAb0BhrY8PxpdPc6WC1RLg==&quot;,&quot;size&quot;:{&quot;width&quot;:23.166666666666668,&quot;height&quot;:18.166666666666668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29817" y="1424349"/>
            <a:ext cx="220663" cy="17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4" descr="{&quot;backgroundColor&quot;:&quot;#FFFFFF&quot;,&quot;font&quot;:{&quot;size&quot;:8.5,&quot;family&quot;:&quot;Arial&quot;,&quot;color&quot;:&quot;#000000&quot;},&quot;backgroundColorModified&quot;:false,&quot;type&quot;:&quot;$$&quot;,&quot;id&quot;:&quot;6&quot;,&quot;code&quot;:&quot;$$\\Psi_{3}^{\\left(A\\right)}$$&quot;,&quot;aid&quot;:null,&quot;ts&quot;:1668713535281,&quot;cs&quot;:&quot;RIsvkJKOUVWlWmTmchcovg==&quot;,&quot;size&quot;:{&quot;width&quot;:23.16666666666663,&quot;height&quot;:18.333333333333332}}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15932" y="1423555"/>
            <a:ext cx="220663" cy="1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4" descr="{&quot;code&quot;:&quot;$$\\Psi_{1}^{\\left(B\\right)}$$&quot;,&quot;font&quot;:{&quot;color&quot;:&quot;#000000&quot;,&quot;size&quot;:8.5,&quot;family&quot;:&quot;Arial&quot;},&quot;id&quot;:&quot;6&quot;,&quot;type&quot;:&quot;$$&quot;,&quot;aid&quot;:null,&quot;backgroundColorModified&quot;:false,&quot;backgroundColor&quot;:&quot;#FFFFFF&quot;,&quot;ts&quot;:1668713559902,&quot;cs&quot;:&quot;yDY35brky6Dz9rQx52FNGA==&quot;,&quot;size&quot;:{&quot;width&quot;:23.166666666666668,&quot;height&quot;:18.166666666666668}}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50362" y="2238167"/>
            <a:ext cx="220662" cy="17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4" descr="{&quot;backgroundColorModified&quot;:false,&quot;font&quot;:{&quot;family&quot;:&quot;Arial&quot;,&quot;size&quot;:8.5,&quot;color&quot;:&quot;#000000&quot;},&quot;aid&quot;:null,&quot;type&quot;:&quot;$$&quot;,&quot;backgroundColor&quot;:&quot;#FFFFFF&quot;,&quot;code&quot;:&quot;$$\\Psi_{2}^{\\left(B\\right)}$$&quot;,&quot;id&quot;:&quot;6&quot;,&quot;ts&quot;:1668713573452,&quot;cs&quot;:&quot;0+SnhbPRZqAc8PnOfggExg==&quot;,&quot;size&quot;:{&quot;width&quot;:23.166666666666668,&quot;height&quot;:18.166666666666668}}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30720" y="2238168"/>
            <a:ext cx="220663" cy="17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4" descr="{&quot;font&quot;:{&quot;color&quot;:&quot;#000000&quot;,&quot;size&quot;:8.5,&quot;family&quot;:&quot;Arial&quot;},&quot;aid&quot;:null,&quot;backgroundColor&quot;:&quot;#FFFFFF&quot;,&quot;code&quot;:&quot;$$\\Psi_{3}^{\\left(B\\right)}$$&quot;,&quot;type&quot;:&quot;$$&quot;,&quot;id&quot;:&quot;6&quot;,&quot;backgroundColorModified&quot;:false,&quot;ts&quot;:1668713588426,&quot;cs&quot;:&quot;kpvhwyxcHvGO4rIKeYXP4g==&quot;,&quot;size&quot;:{&quot;width&quot;:23.166666666666668,&quot;height&quot;:18.333333333333332}}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912167" y="2223281"/>
            <a:ext cx="220663" cy="1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4" descr="{&quot;id&quot;:&quot;6&quot;,&quot;backgroundColor&quot;:&quot;#FFFFFF&quot;,&quot;aid&quot;:null,&quot;code&quot;:&quot;$$\\Psi_{4}^{\\left(B\\right)}$$&quot;,&quot;font&quot;:{&quot;family&quot;:&quot;Arial&quot;,&quot;color&quot;:&quot;#000000&quot;,&quot;size&quot;:8.5},&quot;type&quot;:&quot;$$&quot;,&quot;backgroundColorModified&quot;:false,&quot;ts&quot;:1668713602661,&quot;cs&quot;:&quot;xAYtGaaLDVpepf2ZgpCzTA==&quot;,&quot;size&quot;:{&quot;width&quot;:23.166666666666668,&quot;height&quot;:18.166666666666668}}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4743" y="2230617"/>
            <a:ext cx="220663" cy="17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4" descr="{&quot;aid&quot;:null,&quot;code&quot;:&quot;$$\\Phi_{1}$$&quot;,&quot;backgroundColor&quot;:&quot;#FFFFFF&quot;,&quot;id&quot;:&quot;5&quot;,&quot;backgroundColorModified&quot;:false,&quot;type&quot;:&quot;$$&quot;,&quot;font&quot;:{&quot;size&quot;:8.5,&quot;color&quot;:&quot;#000000&quot;,&quot;family&quot;:&quot;Arial&quot;},&quot;ts&quot;:1668713671259,&quot;cs&quot;:&quot;tD/S1fOHlCg5tk7K3j7b/A==&quot;,&quot;size&quot;:{&quot;width&quot;:13.577966929133856,&quot;height&quot;:11.70941469816273}}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605189" y="693034"/>
            <a:ext cx="129330" cy="11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4" descr="{&quot;code&quot;:&quot;$$\\Phi_{2}$$&quot;,&quot;backgroundColor&quot;:&quot;#FFFFFF&quot;,&quot;type&quot;:&quot;$$&quot;,&quot;aid&quot;:null,&quot;id&quot;:&quot;6&quot;,&quot;backgroundColorModified&quot;:false,&quot;font&quot;:{&quot;color&quot;:&quot;#000000&quot;,&quot;size&quot;:8.5,&quot;family&quot;:&quot;Arial&quot;},&quot;ts&quot;:1668713674392,&quot;cs&quot;:&quot;RWWorR6PPhTUgtiCitz4Kw==&quot;,&quot;size&quot;:{&quot;width&quot;:13.827103937007882,&quot;height&quot;:11.70941469816273}}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274299" y="693034"/>
            <a:ext cx="131703" cy="11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4" descr="{&quot;code&quot;:&quot;$$\\Phi_{3}$$&quot;,&quot;type&quot;:&quot;$$&quot;,&quot;id&quot;:&quot;6&quot;,&quot;aid&quot;:null,&quot;font&quot;:{&quot;size&quot;:8.5,&quot;family&quot;:&quot;Arial&quot;,&quot;color&quot;:&quot;#000000&quot;},&quot;backgroundColor&quot;:&quot;#FFFFFF&quot;,&quot;backgroundColorModified&quot;:false,&quot;ts&quot;:1668713676788,&quot;cs&quot;:&quot;nLeCLlxP62lx9hYHN2rr3A==&quot;,&quot;size&quot;:{&quot;width&quot;:13.951672440944868,&quot;height&quot;:11.958551181102367}}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964297" y="684522"/>
            <a:ext cx="132890" cy="11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4"/>
          <p:cNvSpPr/>
          <p:nvPr/>
        </p:nvSpPr>
        <p:spPr>
          <a:xfrm>
            <a:off x="3544750" y="571788"/>
            <a:ext cx="346200" cy="34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7" name="Google Shape;357;p24" descr="{&quot;backgroundColor&quot;:&quot;#FFFFFF&quot;,&quot;type&quot;:&quot;$$&quot;,&quot;id&quot;:&quot;6&quot;,&quot;code&quot;:&quot;$$\\Phi_{4}$$&quot;,&quot;backgroundColorModified&quot;:false,&quot;aid&quot;:null,&quot;font&quot;:{&quot;color&quot;:&quot;#000000&quot;,&quot;family&quot;:&quot;Arial&quot;,&quot;size&quot;:8.5},&quot;ts&quot;:1668713699148,&quot;cs&quot;:&quot;iZW74zDiHkngNPrKm0p0JA==&quot;,&quot;size&quot;:{&quot;width&quot;:13.5,&quot;height&quot;:11.166666666666666}}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652799" y="689430"/>
            <a:ext cx="128588" cy="10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4"/>
          <p:cNvSpPr/>
          <p:nvPr/>
        </p:nvSpPr>
        <p:spPr>
          <a:xfrm>
            <a:off x="1608000" y="1733063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4"/>
          <p:cNvSpPr/>
          <p:nvPr/>
        </p:nvSpPr>
        <p:spPr>
          <a:xfrm>
            <a:off x="1803500" y="1621238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4"/>
          <p:cNvSpPr/>
          <p:nvPr/>
        </p:nvSpPr>
        <p:spPr>
          <a:xfrm>
            <a:off x="2289450" y="1733063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4"/>
          <p:cNvSpPr/>
          <p:nvPr/>
        </p:nvSpPr>
        <p:spPr>
          <a:xfrm>
            <a:off x="2513250" y="1621238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2538150" y="1380563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4"/>
          <p:cNvSpPr/>
          <p:nvPr/>
        </p:nvSpPr>
        <p:spPr>
          <a:xfrm>
            <a:off x="2970900" y="1733063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4"/>
          <p:cNvSpPr/>
          <p:nvPr/>
        </p:nvSpPr>
        <p:spPr>
          <a:xfrm>
            <a:off x="2390850" y="1218113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4"/>
          <p:cNvSpPr/>
          <p:nvPr/>
        </p:nvSpPr>
        <p:spPr>
          <a:xfrm>
            <a:off x="3194700" y="1621238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6" name="Google Shape;366;p24"/>
          <p:cNvCxnSpPr>
            <a:endCxn id="338" idx="7"/>
          </p:cNvCxnSpPr>
          <p:nvPr/>
        </p:nvCxnSpPr>
        <p:spPr>
          <a:xfrm rot="5400000">
            <a:off x="1736100" y="917462"/>
            <a:ext cx="526500" cy="436500"/>
          </a:xfrm>
          <a:prstGeom prst="curvedConnector3">
            <a:avLst>
              <a:gd name="adj1" fmla="val 451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67" name="Google Shape;367;p24"/>
          <p:cNvCxnSpPr>
            <a:stCxn id="329" idx="5"/>
            <a:endCxn id="339" idx="2"/>
          </p:cNvCxnSpPr>
          <p:nvPr/>
        </p:nvCxnSpPr>
        <p:spPr>
          <a:xfrm rot="-5400000" flipH="1">
            <a:off x="1649550" y="1004088"/>
            <a:ext cx="648900" cy="3858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68" name="Google Shape;368;p24"/>
          <p:cNvSpPr/>
          <p:nvPr/>
        </p:nvSpPr>
        <p:spPr>
          <a:xfrm>
            <a:off x="1859475" y="1420388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4"/>
          <p:cNvSpPr/>
          <p:nvPr/>
        </p:nvSpPr>
        <p:spPr>
          <a:xfrm>
            <a:off x="1608000" y="2540125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4"/>
          <p:cNvSpPr/>
          <p:nvPr/>
        </p:nvSpPr>
        <p:spPr>
          <a:xfrm>
            <a:off x="1803500" y="2428300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4"/>
          <p:cNvSpPr/>
          <p:nvPr/>
        </p:nvSpPr>
        <p:spPr>
          <a:xfrm>
            <a:off x="2987425" y="2509725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4"/>
          <p:cNvSpPr/>
          <p:nvPr/>
        </p:nvSpPr>
        <p:spPr>
          <a:xfrm>
            <a:off x="3182925" y="2397900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4"/>
          <p:cNvSpPr/>
          <p:nvPr/>
        </p:nvSpPr>
        <p:spPr>
          <a:xfrm>
            <a:off x="2297713" y="2540138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4"/>
          <p:cNvSpPr/>
          <p:nvPr/>
        </p:nvSpPr>
        <p:spPr>
          <a:xfrm>
            <a:off x="2513238" y="2412138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4"/>
          <p:cNvSpPr/>
          <p:nvPr/>
        </p:nvSpPr>
        <p:spPr>
          <a:xfrm>
            <a:off x="3224400" y="2199038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4"/>
          <p:cNvSpPr/>
          <p:nvPr/>
        </p:nvSpPr>
        <p:spPr>
          <a:xfrm>
            <a:off x="2538150" y="2199038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4"/>
          <p:cNvSpPr/>
          <p:nvPr/>
        </p:nvSpPr>
        <p:spPr>
          <a:xfrm>
            <a:off x="3673263" y="2509738"/>
            <a:ext cx="101400" cy="1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8" name="Google Shape;378;p24"/>
          <p:cNvCxnSpPr>
            <a:stCxn id="330" idx="5"/>
            <a:endCxn id="340" idx="0"/>
          </p:cNvCxnSpPr>
          <p:nvPr/>
        </p:nvCxnSpPr>
        <p:spPr>
          <a:xfrm rot="-5400000" flipH="1">
            <a:off x="2509350" y="825738"/>
            <a:ext cx="465300" cy="558900"/>
          </a:xfrm>
          <a:prstGeom prst="curvedConnector3">
            <a:avLst>
              <a:gd name="adj1" fmla="val 5544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79" name="Google Shape;379;p24"/>
          <p:cNvCxnSpPr>
            <a:stCxn id="329" idx="2"/>
            <a:endCxn id="335" idx="2"/>
          </p:cNvCxnSpPr>
          <p:nvPr/>
        </p:nvCxnSpPr>
        <p:spPr>
          <a:xfrm>
            <a:off x="1485600" y="750138"/>
            <a:ext cx="900" cy="1577400"/>
          </a:xfrm>
          <a:prstGeom prst="curvedConnector3">
            <a:avLst>
              <a:gd name="adj1" fmla="val -264583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80" name="Google Shape;380;p24"/>
          <p:cNvCxnSpPr>
            <a:stCxn id="331" idx="4"/>
            <a:endCxn id="336" idx="0"/>
          </p:cNvCxnSpPr>
          <p:nvPr/>
        </p:nvCxnSpPr>
        <p:spPr>
          <a:xfrm rot="5400000">
            <a:off x="2060400" y="1193238"/>
            <a:ext cx="1241700" cy="680700"/>
          </a:xfrm>
          <a:prstGeom prst="curvedConnector3">
            <a:avLst>
              <a:gd name="adj1" fmla="val 5986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81" name="Google Shape;381;p24"/>
          <p:cNvCxnSpPr>
            <a:stCxn id="329" idx="6"/>
            <a:endCxn id="337" idx="2"/>
          </p:cNvCxnSpPr>
          <p:nvPr/>
        </p:nvCxnSpPr>
        <p:spPr>
          <a:xfrm>
            <a:off x="1831800" y="750138"/>
            <a:ext cx="1017600" cy="1566900"/>
          </a:xfrm>
          <a:prstGeom prst="curvedConnector3">
            <a:avLst>
              <a:gd name="adj1" fmla="val 859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82" name="Google Shape;382;p24"/>
          <p:cNvCxnSpPr>
            <a:stCxn id="356" idx="4"/>
            <a:endCxn id="341" idx="0"/>
          </p:cNvCxnSpPr>
          <p:nvPr/>
        </p:nvCxnSpPr>
        <p:spPr>
          <a:xfrm rot="5400000">
            <a:off x="3097900" y="1524138"/>
            <a:ext cx="1226100" cy="13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83" name="Google Shape;383;p24"/>
          <p:cNvSpPr/>
          <p:nvPr/>
        </p:nvSpPr>
        <p:spPr>
          <a:xfrm>
            <a:off x="4753477" y="310242"/>
            <a:ext cx="4393800" cy="2331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4" name="Google Shape;384;p24"/>
          <p:cNvCxnSpPr/>
          <p:nvPr/>
        </p:nvCxnSpPr>
        <p:spPr>
          <a:xfrm>
            <a:off x="5882777" y="666526"/>
            <a:ext cx="3158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24"/>
          <p:cNvCxnSpPr/>
          <p:nvPr/>
        </p:nvCxnSpPr>
        <p:spPr>
          <a:xfrm rot="10800000">
            <a:off x="5882777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386;p24"/>
          <p:cNvCxnSpPr/>
          <p:nvPr/>
        </p:nvCxnSpPr>
        <p:spPr>
          <a:xfrm rot="10800000">
            <a:off x="6908937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24"/>
          <p:cNvCxnSpPr/>
          <p:nvPr/>
        </p:nvCxnSpPr>
        <p:spPr>
          <a:xfrm rot="10800000">
            <a:off x="7629113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24"/>
          <p:cNvCxnSpPr/>
          <p:nvPr/>
        </p:nvCxnSpPr>
        <p:spPr>
          <a:xfrm rot="10800000">
            <a:off x="9041220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9" name="Google Shape;389;p24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690804" y="513351"/>
            <a:ext cx="147752" cy="1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4" descr="{&quot;id&quot;:&quot;3&quot;,&quot;backgroundColor&quot;:&quot;#FFFFFF&quot;,&quot;font&quot;:{&quot;color&quot;:&quot;#000000&quot;,&quot;family&quot;:&quot;Arial&quot;,&quot;size&quot;:9},&quot;aid&quot;:null,&quot;backgroundColorModified&quot;:false,&quot;code&quot;:&quot;$$H$$&quot;,&quot;type&quot;:&quot;$$&quot;,&quot;ts&quot;:1668713164021,&quot;cs&quot;:&quot;Brbik0R8PHsm/c6litrJGw==&quot;,&quot;size&quot;:{&quot;width&quot;:13.084052493438334,&quot;height&quot;:10.386309711286092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6045" y="577384"/>
            <a:ext cx="124626" cy="9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4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690804" y="758505"/>
            <a:ext cx="147752" cy="17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24"/>
          <p:cNvCxnSpPr/>
          <p:nvPr/>
        </p:nvCxnSpPr>
        <p:spPr>
          <a:xfrm>
            <a:off x="5882777" y="1222328"/>
            <a:ext cx="3158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24"/>
          <p:cNvCxnSpPr/>
          <p:nvPr/>
        </p:nvCxnSpPr>
        <p:spPr>
          <a:xfrm rot="10800000">
            <a:off x="5882777" y="112662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24"/>
          <p:cNvCxnSpPr/>
          <p:nvPr/>
        </p:nvCxnSpPr>
        <p:spPr>
          <a:xfrm rot="10800000">
            <a:off x="6847267" y="112662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24"/>
          <p:cNvCxnSpPr/>
          <p:nvPr/>
        </p:nvCxnSpPr>
        <p:spPr>
          <a:xfrm rot="10800000">
            <a:off x="7752454" y="112662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24"/>
          <p:cNvCxnSpPr/>
          <p:nvPr/>
        </p:nvCxnSpPr>
        <p:spPr>
          <a:xfrm rot="10800000">
            <a:off x="9041220" y="112662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97" name="Google Shape;397;p24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690804" y="1069154"/>
            <a:ext cx="147752" cy="1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4" descr="{&quot;id&quot;:&quot;3&quot;,&quot;backgroundColorModified&quot;:false,&quot;font&quot;:{&quot;size&quot;:9.5,&quot;color&quot;:&quot;#000000&quot;,&quot;family&quot;:&quot;Arial&quot;},&quot;aid&quot;:null,&quot;backgroundColor&quot;:&quot;#FFFFFF&quot;,&quot;type&quot;:&quot;$$&quot;,&quot;code&quot;:&quot;$$A$$&quot;,&quot;ts&quot;:1668713096069,&quot;cs&quot;:&quot;w+/j5CZ7IAKWao7Gzv4WjA==&quot;,&quot;size&quot;:{&quot;width&quot;:10.656083989501296,&quot;height&quot;:10.925858267716537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6015" y="1135698"/>
            <a:ext cx="101499" cy="10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4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690804" y="1383727"/>
            <a:ext cx="147752" cy="17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24"/>
          <p:cNvCxnSpPr/>
          <p:nvPr/>
        </p:nvCxnSpPr>
        <p:spPr>
          <a:xfrm>
            <a:off x="5882777" y="2066007"/>
            <a:ext cx="3158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1" name="Google Shape;401;p24"/>
          <p:cNvCxnSpPr/>
          <p:nvPr/>
        </p:nvCxnSpPr>
        <p:spPr>
          <a:xfrm rot="10800000">
            <a:off x="5882777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24"/>
          <p:cNvCxnSpPr/>
          <p:nvPr/>
        </p:nvCxnSpPr>
        <p:spPr>
          <a:xfrm rot="10800000">
            <a:off x="6662256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3" name="Google Shape;403;p24"/>
          <p:cNvCxnSpPr/>
          <p:nvPr/>
        </p:nvCxnSpPr>
        <p:spPr>
          <a:xfrm rot="10800000">
            <a:off x="7259091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24"/>
          <p:cNvCxnSpPr/>
          <p:nvPr/>
        </p:nvCxnSpPr>
        <p:spPr>
          <a:xfrm rot="10800000">
            <a:off x="9041220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5" name="Google Shape;405;p24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690804" y="1912832"/>
            <a:ext cx="147752" cy="1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4" descr="{&quot;id&quot;:&quot;3&quot;,&quot;aid&quot;:null,&quot;backgroundColor&quot;:&quot;#FFFFFF&quot;,&quot;font&quot;:{&quot;color&quot;:&quot;#000000&quot;,&quot;family&quot;:&quot;Arial&quot;,&quot;size&quot;:12},&quot;code&quot;:&quot;$$B$$&quot;,&quot;type&quot;:&quot;$$&quot;,&quot;backgroundColorModified&quot;:false,&quot;ts&quot;:1666465698232,&quot;cs&quot;:&quot;wL4Bdiq07Ccwqs3fwDg2Lg==&quot;,&quot;size&quot;:{&quot;width&quot;:13.666666666666666,&quot;height&quot;:12.833333333333334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4336" y="1982845"/>
            <a:ext cx="105354" cy="9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4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690804" y="2201184"/>
            <a:ext cx="147752" cy="17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8" name="Google Shape;408;p24"/>
          <p:cNvCxnSpPr/>
          <p:nvPr/>
        </p:nvCxnSpPr>
        <p:spPr>
          <a:xfrm rot="10800000">
            <a:off x="8172928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24"/>
          <p:cNvCxnSpPr/>
          <p:nvPr/>
        </p:nvCxnSpPr>
        <p:spPr>
          <a:xfrm rot="10800000">
            <a:off x="8312405" y="112661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24"/>
          <p:cNvCxnSpPr/>
          <p:nvPr/>
        </p:nvCxnSpPr>
        <p:spPr>
          <a:xfrm rot="10800000">
            <a:off x="7865901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Google Shape;411;p24"/>
          <p:cNvCxnSpPr/>
          <p:nvPr/>
        </p:nvCxnSpPr>
        <p:spPr>
          <a:xfrm rot="10800000">
            <a:off x="8624368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24"/>
          <p:cNvCxnSpPr/>
          <p:nvPr/>
        </p:nvCxnSpPr>
        <p:spPr>
          <a:xfrm rot="10800000">
            <a:off x="8889138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24"/>
          <p:cNvCxnSpPr/>
          <p:nvPr/>
        </p:nvCxnSpPr>
        <p:spPr>
          <a:xfrm rot="10800000">
            <a:off x="8550244" y="112661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24"/>
          <p:cNvCxnSpPr/>
          <p:nvPr/>
        </p:nvCxnSpPr>
        <p:spPr>
          <a:xfrm rot="10800000">
            <a:off x="8686049" y="112661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24"/>
          <p:cNvCxnSpPr/>
          <p:nvPr/>
        </p:nvCxnSpPr>
        <p:spPr>
          <a:xfrm rot="10800000">
            <a:off x="8803239" y="112661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24"/>
          <p:cNvCxnSpPr/>
          <p:nvPr/>
        </p:nvCxnSpPr>
        <p:spPr>
          <a:xfrm rot="10800000">
            <a:off x="8499803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24"/>
          <p:cNvCxnSpPr/>
          <p:nvPr/>
        </p:nvCxnSpPr>
        <p:spPr>
          <a:xfrm rot="10800000">
            <a:off x="8813234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Google Shape;418;p24"/>
          <p:cNvCxnSpPr/>
          <p:nvPr/>
        </p:nvCxnSpPr>
        <p:spPr>
          <a:xfrm rot="10800000">
            <a:off x="8947784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24"/>
          <p:cNvCxnSpPr/>
          <p:nvPr/>
        </p:nvCxnSpPr>
        <p:spPr>
          <a:xfrm rot="10800000">
            <a:off x="8900236" y="112661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0" name="Google Shape;420;p24" descr="{&quot;code&quot;:&quot;$$\\beta_{1}^{\\left(H\\right)}$$&quot;,&quot;aid&quot;:null,&quot;type&quot;:&quot;$$&quot;,&quot;backgroundColor&quot;:&quot;#FFFFFF&quot;,&quot;backgroundColorModified&quot;:false,&quot;font&quot;:{&quot;color&quot;:&quot;#000000&quot;,&quot;size&quot;:12,&quot;family&quot;:&quot;Arial&quot;},&quot;id&quot;:&quot;1&quot;,&quot;ts&quot;:1665685091371,&quot;cs&quot;:&quot;15k7YMYPQHZDvvoR56p9lQ==&quot;,&quot;size&quot;:{&quot;width&quot;:31.166666666666668,&quot;height&quot;:25.500000000000004}}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96981" y="443339"/>
            <a:ext cx="221878" cy="18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4" descr="{&quot;aid&quot;:null,&quot;code&quot;:&quot;$$\\Phi_{1}$$&quot;,&quot;backgroundColor&quot;:&quot;#FFFFFF&quot;,&quot;id&quot;:&quot;5&quot;,&quot;backgroundColorModified&quot;:false,&quot;type&quot;:&quot;$$&quot;,&quot;font&quot;:{&quot;size&quot;:12,&quot;color&quot;:&quot;#000000&quot;,&quot;family&quot;:&quot;Arial&quot;},&quot;ts&quot;:1663350943870,&quot;cs&quot;:&quot;mlB5WhIkcTmdEFXdxp+jXw==&quot;,&quot;size&quot;:{&quot;width&quot;:18.166666666666668,&quot;height&quot;:15.666666666666666}}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295839" y="702946"/>
            <a:ext cx="129330" cy="11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4" descr="{&quot;code&quot;:&quot;$$\\Phi_{2}$$&quot;,&quot;backgroundColor&quot;:&quot;#FFFFFF&quot;,&quot;type&quot;:&quot;$$&quot;,&quot;aid&quot;:null,&quot;id&quot;:&quot;6&quot;,&quot;backgroundColorModified&quot;:false,&quot;font&quot;:{&quot;color&quot;:&quot;#000000&quot;,&quot;size&quot;:12,&quot;family&quot;:&quot;Arial&quot;},&quot;ts&quot;:1663350954629,&quot;cs&quot;:&quot;3kCj1Sja4oxCP0A0POkJDg==&quot;,&quot;size&quot;:{&quot;width&quot;:18.5,&quot;height&quot;:15.666666666666666}}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195599" y="702946"/>
            <a:ext cx="131703" cy="11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4" descr="{&quot;backgroundColor&quot;:&quot;#FFFFFF&quot;,&quot;font&quot;:{&quot;size&quot;:11,&quot;family&quot;:&quot;Arial&quot;,&quot;color&quot;:&quot;#000000&quot;},&quot;type&quot;:&quot;$$&quot;,&quot;code&quot;:&quot;$$\\beta_{1}^{\\left(A\\right)}$$&quot;,&quot;aid&quot;:null,&quot;backgroundColorModified&quot;:false,&quot;id&quot;:&quot;1&quot;,&quot;ts&quot;:1666465710900,&quot;cs&quot;:&quot;DTAFGH2RRq/dzeKRkllZWw==&quot;,&quot;size&quot;:{&quot;width&quot;:27,&quot;height&quot;:23.5}}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227606" y="1018261"/>
            <a:ext cx="208138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4" descr="{&quot;id&quot;:&quot;7&quot;,&quot;backgroundColor&quot;:&quot;#FFFFFF&quot;,&quot;aid&quot;:null,&quot;code&quot;:&quot;$$c_{1}^{\\left(A\\right)}=2$$&quot;,&quot;backgroundColorModified&quot;:false,&quot;type&quot;:&quot;$$&quot;,&quot;font&quot;:{&quot;family&quot;:&quot;Arial&quot;,&quot;size&quot;:11,&quot;color&quot;:&quot;#000000&quot;},&quot;ts&quot;:1666466085561,&quot;cs&quot;:&quot;SYnPXB1sTl3a0WyBtZGNog==&quot;,&quot;size&quot;:{&quot;width&quot;:57,&quot;height&quot;:23.500000000000018}}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167696" y="1247027"/>
            <a:ext cx="439402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4" descr="{&quot;font&quot;:{&quot;family&quot;:&quot;Arial&quot;,&quot;size&quot;:12,&quot;color&quot;:&quot;#000000&quot;},&quot;backgroundColorModified&quot;:false,&quot;type&quot;:&quot;$$&quot;,&quot;backgroundColor&quot;:&quot;#FFFFFF&quot;,&quot;aid&quot;:null,&quot;id&quot;:&quot;1&quot;,&quot;code&quot;:&quot;$$\\beta_{2}^{\\left(H\\right)}$$&quot;,&quot;ts&quot;:1665685117114,&quot;cs&quot;:&quot;SuXAUPr6RL4ZqcE+YbKqIg==&quot;,&quot;size&quot;:{&quot;width&quot;:31.166666666666668,&quot;height&quot;:25.5}}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174552" y="443339"/>
            <a:ext cx="221878" cy="18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4" descr="{&quot;type&quot;:&quot;$$&quot;,&quot;id&quot;:&quot;1&quot;,&quot;backgroundColorModified&quot;:false,&quot;font&quot;:{&quot;size&quot;:12,&quot;family&quot;:&quot;Arial&quot;,&quot;color&quot;:&quot;#000000&quot;},&quot;backgroundColor&quot;:&quot;#FFFFFF&quot;,&quot;aid&quot;:null,&quot;code&quot;:&quot;$$\\beta_{3}^{\\left(H\\right)}$$&quot;,&quot;ts&quot;:1665685305518,&quot;cs&quot;:&quot;kU+llU5uh2cPY2nOHZPrzg==&quot;,&quot;size&quot;:{&quot;width&quot;:31.166666666666668,&quot;height&quot;:25.83333333333333}}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788832" y="443339"/>
            <a:ext cx="221878" cy="18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4" descr="{&quot;code&quot;:&quot;$$\\Phi_{3}$$&quot;,&quot;type&quot;:&quot;$$&quot;,&quot;id&quot;:&quot;6&quot;,&quot;aid&quot;:null,&quot;font&quot;:{&quot;size&quot;:12,&quot;family&quot;:&quot;Arial&quot;,&quot;color&quot;:&quot;#000000&quot;},&quot;backgroundColor&quot;:&quot;#FFFFFF&quot;,&quot;backgroundColorModified&quot;:false,&quot;ts&quot;:1665685346051,&quot;cs&quot;:&quot;cuwg7HEisPjvU9PpP+4gJg==&quot;,&quot;size&quot;:{&quot;width&quot;:18.666666666666668,&quot;height&quot;:16}}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806659" y="701760"/>
            <a:ext cx="132890" cy="11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4" descr="{&quot;aid&quot;:null,&quot;backgroundColor&quot;:&quot;#FFFFFF&quot;,&quot;backgroundColorModified&quot;:false,&quot;type&quot;:&quot;$$&quot;,&quot;id&quot;:&quot;1&quot;,&quot;font&quot;:{&quot;family&quot;:&quot;Arial&quot;,&quot;size&quot;:11,&quot;color&quot;:&quot;#000000&quot;},&quot;code&quot;:&quot;$$\\beta_{2}^{\\left(A\\right)}$$&quot;,&quot;ts&quot;:1666465723826,&quot;cs&quot;:&quot;8uFc6luICuO9f+S24ibgwQ==&quot;,&quot;size&quot;:{&quot;width&quot;:26.99999999999996,&quot;height&quot;:23.5}}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121415" y="1009068"/>
            <a:ext cx="208138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4" descr="{&quot;type&quot;:&quot;$$&quot;,&quot;aid&quot;:null,&quot;backgroundColor&quot;:&quot;#FFFFFF&quot;,&quot;code&quot;:&quot;$$\\beta_{3}^{\\left(A\\right)}$$&quot;,&quot;id&quot;:&quot;1&quot;,&quot;font&quot;:{&quot;color&quot;:&quot;#000000&quot;,&quot;family&quot;:&quot;Arial&quot;,&quot;size&quot;:11},&quot;backgroundColorModified&quot;:false,&quot;ts&quot;:1666465734202,&quot;cs&quot;:&quot;pg/G5qg4mMDeUnX5Npe8Zg==&quot;,&quot;size&quot;:{&quot;width&quot;:27,&quot;height&quot;:23.666666666666668}}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922825" y="1017612"/>
            <a:ext cx="208138" cy="1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4" descr="{&quot;code&quot;:&quot;$$c_{2}^{\\left(A\\right)}=1$$&quot;,&quot;backgroundColor&quot;:&quot;#FFFFFF&quot;,&quot;aid&quot;:null,&quot;type&quot;:&quot;$$&quot;,&quot;font&quot;:{&quot;color&quot;:&quot;#000000&quot;,&quot;size&quot;:11,&quot;family&quot;:&quot;Arial&quot;},&quot;id&quot;:&quot;7&quot;,&quot;backgroundColorModified&quot;:false,&quot;ts&quot;:1666466129372,&quot;cs&quot;:&quot;a6jfdCZufUAVX0yBv3z5cg==&quot;,&quot;size&quot;:{&quot;width&quot;:56.666666666666664,&quot;height&quot;:23.500000000000018}}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012427" y="1256420"/>
            <a:ext cx="436832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4" descr="{&quot;backgroundColorModified&quot;:false,&quot;code&quot;:&quot;$$\\beta_{1}^{\\left(B\\right)}$$&quot;,&quot;type&quot;:&quot;$$&quot;,&quot;backgroundColor&quot;:&quot;#FFFFFF&quot;,&quot;font&quot;:{&quot;family&quot;:&quot;Arial&quot;,&quot;size&quot;:11,&quot;color&quot;:&quot;#000000&quot;},&quot;id&quot;:&quot;1&quot;,&quot;aid&quot;:null,&quot;ts&quot;:1666465752092,&quot;cs&quot;:&quot;oJY1bqe5YeijFbNjIDsAtQ==&quot;,&quot;size&quot;:{&quot;width&quot;:27,&quot;height&quot;:23.5}}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142031" y="1845187"/>
            <a:ext cx="208138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4" descr="{&quot;code&quot;:&quot;$$\\beta_{2}^{\\left(B\\right)}$$&quot;,&quot;id&quot;:&quot;1&quot;,&quot;aid&quot;:null,&quot;type&quot;:&quot;$$&quot;,&quot;font&quot;:{&quot;color&quot;:&quot;#000000&quot;,&quot;size&quot;:11,&quot;family&quot;:&quot;Arial&quot;},&quot;backgroundColorModified&quot;:false,&quot;backgroundColor&quot;:&quot;#FFFFFF&quot;,&quot;ts&quot;:1666466039325,&quot;cs&quot;:&quot;+b0XgOPDfh7Mtu2KddZNNw==&quot;,&quot;size&quot;:{&quot;width&quot;:27,&quot;height&quot;:23.5}}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810551" y="1842936"/>
            <a:ext cx="208138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4" descr="{&quot;aid&quot;:null,&quot;code&quot;:&quot;$$\\beta_{3}^{\\left(B\\right)}$$&quot;,&quot;type&quot;:&quot;$$&quot;,&quot;backgroundColor&quot;:&quot;#FFFFFF&quot;,&quot;id&quot;:&quot;1&quot;,&quot;font&quot;:{&quot;color&quot;:&quot;#000000&quot;,&quot;size&quot;:11,&quot;family&quot;:&quot;Arial&quot;},&quot;backgroundColorModified&quot;:false,&quot;ts&quot;:1666466050347,&quot;cs&quot;:&quot;UryXE7TjuId8kawBvuaIBA==&quot;,&quot;size&quot;:{&quot;width&quot;:27,&quot;height&quot;:23.666666666666668}}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450070" y="1844559"/>
            <a:ext cx="208138" cy="1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4" descr="{&quot;code&quot;:&quot;$$c_{3}^{\\left(A\\right)}=2$$&quot;,&quot;backgroundColorModified&quot;:false,&quot;backgroundColor&quot;:&quot;#FFFFFF&quot;,&quot;font&quot;:{&quot;size&quot;:11,&quot;color&quot;:&quot;#000000&quot;,&quot;family&quot;:&quot;Arial&quot;},&quot;id&quot;:&quot;7&quot;,&quot;type&quot;:&quot;$$&quot;,&quot;aid&quot;:null,&quot;ts&quot;:1666466139616,&quot;cs&quot;:&quot;NXyrwymkRqeiZHEuy26G6Q==&quot;,&quot;size&quot;:{&quot;width&quot;:57,&quot;height&quot;:23.666666666666668}}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829302" y="1261681"/>
            <a:ext cx="439402" cy="1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4" descr="{&quot;aid&quot;:null,&quot;font&quot;:{&quot;size&quot;:11,&quot;color&quot;:&quot;#000000&quot;,&quot;family&quot;:&quot;Arial&quot;},&quot;code&quot;:&quot;$$\\Psi_{1}^{\\left(B\\right)}=\\Phi_{1}$$&quot;,&quot;type&quot;:&quot;$$&quot;,&quot;id&quot;:&quot;6&quot;,&quot;backgroundColorModified&quot;:false,&quot;backgroundColor&quot;:&quot;#FFFFFF&quot;,&quot;ts&quot;:1666466238540,&quot;cs&quot;:&quot;qxqmKD4f8bTWJAAoaUrs2g==&quot;,&quot;size&quot;:{&quot;width&quot;:72.66666666666667,&quot;height&quot;:23.5}}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5979209" y="2303905"/>
            <a:ext cx="560173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4" descr="{&quot;type&quot;:&quot;$$&quot;,&quot;backgroundColor&quot;:&quot;#FFFFFF&quot;,&quot;font&quot;:{&quot;size&quot;:11,&quot;color&quot;:&quot;#000000&quot;,&quot;family&quot;:&quot;Arial&quot;},&quot;id&quot;:&quot;7&quot;,&quot;backgroundColorModified&quot;:false,&quot;code&quot;:&quot;$$c_{1}^{\\left(B\\right)}=1$$&quot;,&quot;aid&quot;:null,&quot;ts&quot;:1666466189393,&quot;cs&quot;:&quot;akkJnJvT0jzKZy5AO1losw==&quot;,&quot;size&quot;:{&quot;width&quot;:56.833333333333336,&quot;height&quot;:23.5}}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6011279" y="2092893"/>
            <a:ext cx="438117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4" descr="{&quot;backgroundColorModified&quot;:false,&quot;aid&quot;:null,&quot;backgroundColor&quot;:&quot;#FFFFFF&quot;,&quot;id&quot;:&quot;7&quot;,&quot;type&quot;:&quot;$$&quot;,&quot;font&quot;:{&quot;family&quot;:&quot;Arial&quot;,&quot;color&quot;:&quot;#000000&quot;,&quot;size&quot;:11},&quot;code&quot;:&quot;$$c_{2}^{\\left(B\\right)}=3$$&quot;,&quot;ts&quot;:1666466199670,&quot;cs&quot;:&quot;RObSwAF1ddBtLM7y21YT9A==&quot;,&quot;size&quot;:{&quot;width&quot;:57.5,&quot;height&quot;:23.5}}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6703702" y="2080793"/>
            <a:ext cx="443256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4" descr="{&quot;aid&quot;:null,&quot;backgroundColor&quot;:&quot;#FFFFFF&quot;,&quot;font&quot;:{&quot;size&quot;:11,&quot;family&quot;:&quot;Arial&quot;,&quot;color&quot;:&quot;#000000&quot;},&quot;backgroundColorModified&quot;:false,&quot;code&quot;:&quot;$$\\Psi_{2}^{\\left(B\\right)}=\\Phi_{3}$$&quot;,&quot;type&quot;:&quot;$$&quot;,&quot;id&quot;:&quot;6&quot;,&quot;ts&quot;:1666466248948,&quot;cs&quot;:&quot;U4+ariOcREbZoyUqcBIROg==&quot;,&quot;size&quot;:{&quot;width&quot;:73.00000000000004,&quot;height&quot;:23.5}}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6662057" y="2289781"/>
            <a:ext cx="562742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4" descr="{&quot;backgroundColorModified&quot;:false,&quot;font&quot;:{&quot;family&quot;:&quot;Arial&quot;,&quot;color&quot;:&quot;#000000&quot;,&quot;size&quot;:11},&quot;aid&quot;:null,&quot;id&quot;:&quot;7&quot;,&quot;code&quot;:&quot;$$c_{3}^{\\left(B\\right)}=1$$&quot;,&quot;type&quot;:&quot;$$&quot;,&quot;backgroundColor&quot;:&quot;#FFFFFF&quot;,&quot;ts&quot;:1666466212441,&quot;cs&quot;:&quot;6Vl9RC+AYuWMv7xic9m7vQ==&quot;,&quot;size&quot;:{&quot;width&quot;:56.666666666666664,&quot;height&quot;:23.666666666666668}}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7377092" y="2084698"/>
            <a:ext cx="436832" cy="1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4" descr="{&quot;backgroundColor&quot;:&quot;#FFFFFF&quot;,&quot;backgroundColorModified&quot;:false,&quot;aid&quot;:null,&quot;font&quot;:{&quot;family&quot;:&quot;Arial&quot;,&quot;color&quot;:&quot;#000000&quot;,&quot;size&quot;:11},&quot;id&quot;:&quot;6&quot;,&quot;code&quot;:&quot;$$\\Psi_{3}^{\\left(B\\right)}=\\Phi_{1}$$&quot;,&quot;type&quot;:&quot;$$&quot;,&quot;ts&quot;:1666466259720,&quot;cs&quot;:&quot;86JsQfo+hiF7b+J+Jf2CyA==&quot;,&quot;size&quot;:{&quot;width&quot;:72.66666666666667,&quot;height&quot;:23.666666666666668}}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7336063" y="2294706"/>
            <a:ext cx="560173" cy="1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4" descr="{&quot;backgroundColorModified&quot;:false,&quot;id&quot;:&quot;1&quot;,&quot;type&quot;:&quot;$$&quot;,&quot;aid&quot;:null,&quot;font&quot;:{&quot;size&quot;:11,&quot;color&quot;:&quot;#000000&quot;,&quot;family&quot;:&quot;Arial&quot;},&quot;backgroundColor&quot;:&quot;#FFFFFF&quot;,&quot;code&quot;:&quot;$$\\beta_{4}^{\\left(B\\right)}$$&quot;,&quot;ts&quot;:1666466060437,&quot;cs&quot;:&quot;Nb7WcF80LpPEOzzSEWk6BA==&quot;,&quot;size&quot;:{&quot;width&quot;:27,&quot;height&quot;:23.5}}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8103090" y="1843532"/>
            <a:ext cx="208138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4" descr="{&quot;font&quot;:{&quot;color&quot;:&quot;#000000&quot;,&quot;size&quot;:8.5,&quot;family&quot;:&quot;Arial&quot;},&quot;backgroundColor&quot;:&quot;#FFFFFF&quot;,&quot;id&quot;:&quot;7&quot;,&quot;aid&quot;:null,&quot;backgroundColorModified&quot;:false,&quot;type&quot;:&quot;$$&quot;,&quot;code&quot;:&quot;$$c_{4}^{\\left(B\\right)}=4$$&quot;,&quot;ts&quot;:1668714128558,&quot;cs&quot;:&quot;GijV++eZZl+RMCigDVEtHQ==&quot;,&quot;size&quot;:{&quot;width&quot;:44.5,&quot;height&quot;:18.166666666666668}}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8087064" y="2085109"/>
            <a:ext cx="423863" cy="17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4" descr="{&quot;code&quot;:&quot;$$\\Psi_{4}^{\\left(B\\right)}=\\Phi_{4}$$&quot;,&quot;aid&quot;:null,&quot;type&quot;:&quot;$$&quot;,&quot;backgroundColorModified&quot;:false,&quot;font&quot;:{&quot;color&quot;:&quot;#000000&quot;,&quot;size&quot;:8.5,&quot;family&quot;:&quot;Arial&quot;},&quot;backgroundColor&quot;:&quot;#FFFFFF&quot;,&quot;id&quot;:&quot;6&quot;,&quot;ts&quot;:1668714119619,&quot;cs&quot;:&quot;lWVU9JPqqMwUfSAWv9H0KQ==&quot;,&quot;size&quot;:{&quot;width&quot;:56.5,&quot;height&quot;:18.166666666666668}}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8046035" y="2294206"/>
            <a:ext cx="538163" cy="173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24"/>
          <p:cNvCxnSpPr/>
          <p:nvPr/>
        </p:nvCxnSpPr>
        <p:spPr>
          <a:xfrm>
            <a:off x="5575031" y="310444"/>
            <a:ext cx="0" cy="2339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24"/>
          <p:cNvCxnSpPr/>
          <p:nvPr/>
        </p:nvCxnSpPr>
        <p:spPr>
          <a:xfrm rot="10800000">
            <a:off x="4750188" y="922494"/>
            <a:ext cx="4394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6" name="Google Shape;446;p24" descr="{&quot;code&quot;:&quot;\\begin{gather*}\n{\\text{first}\\;\\text{level}}\\\\\n{\\text{(corpus)}}\t\n\\end{gather*}&quot;,&quot;aid&quot;:null,&quot;type&quot;:&quot;gather*&quot;,&quot;font&quot;:{&quot;color&quot;:&quot;#000000&quot;,&quot;size&quot;:12,&quot;family&quot;:&quot;Arial&quot;},&quot;backgroundColor&quot;:&quot;#FFFFFF&quot;,&quot;backgroundColorModified&quot;:false,&quot;id&quot;:&quot;9&quot;,&quot;ts&quot;:1665687732865,&quot;cs&quot;:&quot;YnRyNYGvzijrooAs0H9mMQ==&quot;,&quot;size&quot;:{&quot;width&quot;:74.5,&quot;height&quot;:42.333333333333336}}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4881998" y="463679"/>
            <a:ext cx="574306" cy="32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4" descr="{&quot;backgroundColorModified&quot;:false,&quot;code&quot;:&quot;\\begin{gather*}\n{\\text{second}\\;\\text{level}}\\\\\n{\\text{(documents)}}\t\n\\end{gather*}&quot;,&quot;id&quot;:&quot;9&quot;,&quot;backgroundColor&quot;:&quot;#FFFFFF&quot;,&quot;aid&quot;:null,&quot;type&quot;:&quot;gather*&quot;,&quot;font&quot;:{&quot;size&quot;:12,&quot;color&quot;:&quot;#000000&quot;,&quot;family&quot;:&quot;Arial&quot;},&quot;ts&quot;:1665687761492,&quot;cs&quot;:&quot;C8nzk/LtVh0n7KZwOKfZNA==&quot;,&quot;size&quot;:{&quot;width&quot;:99,&quot;height&quot;:42.166666666666686}}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4787560" y="1431056"/>
            <a:ext cx="763171" cy="325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4" descr="{&quot;font&quot;:{&quot;family&quot;:&quot;Arial&quot;,&quot;size&quot;:14,&quot;color&quot;:&quot;#000000&quot;},&quot;backgroundColor&quot;:&quot;#FFFFFF&quot;,&quot;type&quot;:&quot;$$&quot;,&quot;code&quot;:&quot;$$\\text{stick-breaking}\\;\\text{representation}$$&quot;,&quot;id&quot;:&quot;25&quot;,&quot;aid&quot;:null,&quot;backgroundColorModified&quot;:false,&quot;ts&quot;:1668704450207,&quot;cs&quot;:&quot;tkH151gsjxujdUAPiODEdQ==&quot;,&quot;size&quot;:{&quot;width&quot;:275.5,&quot;height&quot;:20}}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5725575" y="65250"/>
            <a:ext cx="2624138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4" descr="{&quot;font&quot;:{&quot;color&quot;:&quot;#000000&quot;,&quot;family&quot;:&quot;Arial&quot;,&quot;size&quot;:9.5},&quot;type&quot;:&quot;lalign*&quot;,&quot;backgroundColorModified&quot;:false,&quot;aid&quot;:null,&quot;backgroundColor&quot;:&quot;#FFFFFF&quot;,&quot;code&quot;:&quot;\\begin{lalign*}\n&amp;{\\vec{\\beta}^{\\left(H\\right)}\\sim\\text{GEM(}\\gamma\\text{)}}\\\\\n&amp;{c_{t}^{\\left(A\\right)},c_{t}^{\\left(B\\right)}\\sim \\text{Categorical(}\\vec{\\beta}^{\\left(H\\right)}\\text{)}}\\\\\n&amp;{\\Psi_{t}^{\\left(A\\right)}=\\Phi_{c_{t}^{\\left(A\\right)}},\\,\\Psi_{t}^{\\left(B\\right)}=\\Phi_{c_{t}^{\\left(B\\right)}}}\t\n\\end{lalign*}&quot;,&quot;id&quot;:&quot;26&quot;,&quot;ts&quot;:1668712950246,&quot;cs&quot;:&quot;0CtWrfE4X7Ls0e0b7IDCWg==&quot;,&quot;size&quot;:{&quot;width&quot;:188.79816771653546,&quot;height&quot;:82.80521653543305}}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7204760" y="2952186"/>
            <a:ext cx="1798303" cy="7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4" descr="{&quot;font&quot;:{&quot;family&quot;:&quot;Arial&quot;,&quot;color&quot;:&quot;#000000&quot;,&quot;size&quot;:9.5},&quot;aid&quot;:null,&quot;type&quot;:&quot;lalign*&quot;,&quot;code&quot;:&quot;\\begin{lalign*}\n&amp;{\\vec{\\beta}^{\\left(H\\right)}\\sim\\text{GEM(}\\gamma\\text{)}}\\\\\n&amp;{\\Phi_{i}\\sim\\Theta}\\\\\n&amp;{H=\\sum_{i=1}^{\\infty}\\beta_{i}^{\\left(H\\right)}\\delta_{\\Phi_{i}}}\t\n\\end{lalign*}&quot;,&quot;backgroundColor&quot;:&quot;#FFFFFF&quot;,&quot;backgroundColorModified&quot;:false,&quot;id&quot;:&quot;27&quot;,&quot;ts&quot;:1669164880434,&quot;cs&quot;:&quot;/QTpnc/wD1K2EhCyfjBf8A==&quot;,&quot;size&quot;:{&quot;width&quot;:100.66666666666667,&quot;height&quot;:86.66666666666667}}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5183183" y="2949019"/>
            <a:ext cx="958850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4" descr="{&quot;code&quot;:&quot;\\begin{lalign*}\n&amp;{\\vec{\\beta}^{\\left(A\\right)}\\sim\\text{GEM(}\\tau\\text{)}}\\\\\n&amp;{z_{n}^{\\left(A\\right)}\\sim \\text{Categorical(}\\vec{\\beta}^{\\left(A\\right)}\\text{)}}\\\\\n&amp;{u_{n}\\sim\\text{Categorical(}\\Phi_{c_{z_{n}^{\\left(A\\right)}}^{\\left(A\\right)}}\\text{)}}\t\n\\end{lalign*}&quot;,&quot;aid&quot;:null,&quot;font&quot;:{&quot;size&quot;:9.5,&quot;family&quot;:&quot;Arial&quot;,&quot;color&quot;:&quot;#000000&quot;},&quot;id&quot;:&quot;28&quot;,&quot;type&quot;:&quot;lalign*&quot;,&quot;backgroundColor&quot;:&quot;#FFFFFF&quot;,&quot;backgroundColorModified&quot;:false,&quot;ts&quot;:1668712972123,&quot;cs&quot;:&quot;0wJ9MvrH+i9VyFyTIGf3zQ==&quot;,&quot;size&quot;:{&quot;width&quot;:157.1750879265092,&quot;height&quot;:85.21092598425197}}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7185966" y="3880941"/>
            <a:ext cx="1497093" cy="81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4" descr="{&quot;font&quot;:{&quot;size&quot;:7.5,&quot;color&quot;:&quot;#000000&quot;,&quot;family&quot;:&quot;Arial&quot;},&quot;code&quot;:&quot;\\begin{lalign*}\n&amp;{\\beta_{i}^{\\left(H\\right)}-\\text{corpus-level}\\;\\text{stick}\\;\\text{weight}}\\\\\n&amp;{\\begin{laligned}\n&amp;{\\beta_{t}^{\\left(A\\right)},\\beta_{t}^{\\left(B\\right)}-\\text{document-level}\\;\\text{stick}\\;\\text{weight}}\\\\\n&amp;{c_{t}^{\\left(A\\right)},\\,c_{t}^{\\left(B\\right)}-\\,\\text{document-}\\text{to-}\\text{corpus}\\;\\text{atom}\\;\\text{indicator}}\\\\\n&amp;{z_{n}^{\\left(A\\right)},z_{n}^{\\left(B\\right)}-\\,\\text{document-level}\\;\\text{atom}\\;\\text{indicator}}\t\n\\end{laligned}}\t\n\\end{lalign*}&quot;,&quot;id&quot;:&quot;29&quot;,&quot;aid&quot;:null,&quot;type&quot;:&quot;lalign*&quot;,&quot;backgroundColor&quot;:&quot;#FFFFFF&quot;,&quot;backgroundColorModified&quot;:false,&quot;ts&quot;:1668712981694,&quot;cs&quot;:&quot;sP16Wq/wf3UtX3ZxQMhmyg==&quot;,&quot;size&quot;:{&quot;width&quot;:256.5003102362204,&quot;height&quot;:77.73229973753281}}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4682435" y="4164075"/>
            <a:ext cx="2443165" cy="7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4" descr="{&quot;backgroundColor&quot;:&quot;#FFFFFF&quot;,&quot;font&quot;:{&quot;color&quot;:&quot;#000000&quot;,&quot;size&quot;:11,&quot;family&quot;:&quot;Arial&quot;},&quot;type&quot;:&quot;$$&quot;,&quot;backgroundColorModified&quot;:false,&quot;code&quot;:&quot;$$\\Psi_{1}^{\\left(A\\right)}=\\Phi_{2}$$&quot;,&quot;id&quot;:&quot;6&quot;,&quot;aid&quot;:null,&quot;ts&quot;:1666466151843,&quot;cs&quot;:&quot;TOKRUutgTJpqFySTrrtwdA==&quot;,&quot;size&quot;:{&quot;width&quot;:72.83333333333333,&quot;height&quot;:23.5}}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6099362" y="1471063"/>
            <a:ext cx="546216" cy="17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4" descr="{&quot;backgroundColorModified&quot;:false,&quot;font&quot;:{&quot;family&quot;:&quot;Arial&quot;,&quot;color&quot;:&quot;#000000&quot;,&quot;size&quot;:8.5},&quot;backgroundColor&quot;:&quot;#FFFFFF&quot;,&quot;aid&quot;:null,&quot;id&quot;:&quot;6&quot;,&quot;code&quot;:&quot;$$\\Psi_{2}^{\\left(A\\right)}=\\Phi_{1}$$&quot;,&quot;type&quot;:&quot;$$&quot;,&quot;ts&quot;:1668713901536,&quot;cs&quot;:&quot;75zvzmHVggKtmHorV5K4cg==&quot;,&quot;size&quot;:{&quot;width&quot;:57.08307480314955,&quot;height&quot;:18.502197637795295}}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6966321" y="1492144"/>
            <a:ext cx="543716" cy="17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4" descr="{&quot;backgroundColor&quot;:&quot;#FFFFFF&quot;,&quot;id&quot;:&quot;6&quot;,&quot;type&quot;:&quot;$$&quot;,&quot;backgroundColorModified&quot;:false,&quot;code&quot;:&quot;$$\\Psi_{3}^{\\left(A\\right)}=\\Phi_{2}$$&quot;,&quot;font&quot;:{&quot;size&quot;:8.5,&quot;family&quot;:&quot;Arial&quot;,&quot;color&quot;:&quot;#000000&quot;},&quot;aid&quot;:null,&quot;ts&quot;:1668713897408,&quot;cs&quot;:&quot;0f1TF5kejYzDijk64yes7Q==&quot;,&quot;size&quot;:{&quot;width&quot;:57.3455257217847,&quot;height&quot;:18.633418897637778}}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7775896" y="1496430"/>
            <a:ext cx="546216" cy="177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 descr="{&quot;backgroundColor&quot;:&quot;#FFFFFF&quot;,&quot;id&quot;:&quot;14&quot;,&quot;backgroundColorModified&quot;:false,&quot;aid&quot;:null,&quot;code&quot;:&quot;\\begin{gather*}\n{\\text{Edge}\\;\\text{Exchangeable}\\,\\text{Model}\\text{:}\\,}\\\\\n{\\text{Asymmetric}\\;\\text{Dirichlet}\\;\\text{Network}\\;\\text{Distributions}\\;\\text{(ADND)}}\t\n\\end{gather*}&quot;,&quot;type&quot;:&quot;gather*&quot;,&quot;font&quot;:{&quot;family&quot;:&quot;Arial&quot;,&quot;color&quot;:&quot;#000000&quot;,&quot;size&quot;:12},&quot;ts&quot;:1668703489441,&quot;cs&quot;:&quot;ZlVTobN7sgw4S8gt0cQJ7g==&quot;,&quot;size&quot;:{&quot;width&quot;:438.6666666666667,&quot;height&quot;:42.333333333333336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5" y="61650"/>
            <a:ext cx="4056146" cy="39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 descr="{&quot;font&quot;:{&quot;family&quot;:&quot;Arial&quot;,&quot;color&quot;:&quot;#000000&quot;,&quot;size&quot;:12},&quot;id&quot;:&quot;15&quot;,&quot;backgroundColorModified&quot;:false,&quot;backgroundColor&quot;:&quot;#FFFFFF&quot;,&quot;code&quot;:&quot;$$\\Theta\\sim\\text{Dir(}\\vec{\\eta})$$&quot;,&quot;aid&quot;:null,&quot;type&quot;:&quot;$$&quot;,&quot;ts&quot;:1668645102141,&quot;cs&quot;:&quot;iDC3CF8eYx7oItfYPKwb0g==&quot;,&quot;size&quot;:{&quot;width&quot;:88.83333333333333,&quot;height&quot;:18.833333333333332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449" y="689687"/>
            <a:ext cx="821401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 descr="{&quot;type&quot;:&quot;$$&quot;,&quot;backgroundColor&quot;:&quot;#FFFFFF&quot;,&quot;aid&quot;:null,&quot;code&quot;:&quot;$$H\\sim\\text{DP(}\\gamma\\Theta\\text{)}$$&quot;,&quot;id&quot;:&quot;16&quot;,&quot;backgroundColorModified&quot;:false,&quot;font&quot;:{&quot;size&quot;:12,&quot;family&quot;:&quot;Arial&quot;,&quot;color&quot;:&quot;#000000&quot;},&quot;ts&quot;:1668645223746,&quot;cs&quot;:&quot;yG+Iwoe1WYmqxnXj05Sn2g==&quot;,&quot;size&quot;:{&quot;width&quot;:105.83333333333333,&quot;height&quot;:18.833333333333332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9854" y="1207518"/>
            <a:ext cx="978592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 descr="{&quot;backgroundColor&quot;:&quot;#FFFFFF&quot;,&quot;type&quot;:&quot;$$&quot;,&quot;aid&quot;:null,&quot;id&quot;:&quot;17&quot;,&quot;backgroundColorModified&quot;:false,&quot;font&quot;:{&quot;size&quot;:12,&quot;color&quot;:&quot;#000000&quot;,&quot;family&quot;:&quot;Arial&quot;},&quot;code&quot;:&quot;$$A\\sim\\text{DP(}\\tau H\\text{)}$$&quot;,&quot;ts&quot;:1668645245330,&quot;cs&quot;:&quot;s8FRs5l1PPs+xXrd1cYKqA==&quot;,&quot;size&quot;:{&quot;width&quot;:104.83333333333333,&quot;height&quot;:18.833333333333332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637" y="1799321"/>
            <a:ext cx="969346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 descr="{&quot;aid&quot;:null,&quot;code&quot;:&quot;$$B\\sim\\text{DP(}\\tau H\\text{)}$$&quot;,&quot;type&quot;:&quot;$$&quot;,&quot;id&quot;:&quot;18&quot;,&quot;backgroundColor&quot;:&quot;#FFFFFF&quot;,&quot;font&quot;:{&quot;family&quot;:&quot;Arial&quot;,&quot;color&quot;:&quot;#000000&quot;,&quot;size&quot;:12},&quot;backgroundColorModified&quot;:false,&quot;ts&quot;:1668645266518,&quot;cs&quot;:&quot;xR7bSApsZ82pX2IQAB1B0w==&quot;,&quot;size&quot;:{&quot;width&quot;:105,&quot;height&quot;:18.833333333333332}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0788" y="1799321"/>
            <a:ext cx="970887" cy="17414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1334184" y="610691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1334184" y="1133255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588285" y="1729790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2103212" y="1729778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"/>
          <p:cNvSpPr/>
          <p:nvPr/>
        </p:nvSpPr>
        <p:spPr>
          <a:xfrm>
            <a:off x="413875" y="2174814"/>
            <a:ext cx="3186900" cy="593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588301" y="2330549"/>
            <a:ext cx="1346100" cy="3228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2103224" y="2330549"/>
            <a:ext cx="1346100" cy="3228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1" descr="{&quot;backgroundColor&quot;:&quot;#FFFFFF&quot;,&quot;aid&quot;:null,&quot;code&quot;:&quot;$u_{n}\\sim A$&quot;,&quot;font&quot;:{&quot;size&quot;:14,&quot;color&quot;:&quot;#000000&quot;,&quot;family&quot;:&quot;Arial&quot;},&quot;type&quot;:&quot;$&quot;,&quot;id&quot;:&quot;21&quot;,&quot;backgroundColorModified&quot;:false,&quot;ts&quot;:1668703986982,&quot;cs&quot;:&quot;qID/cuYJ8xdom+JneSXQ3A==&quot;,&quot;size&quot;:{&quot;width&quot;:67.66666666666667,&quot;height&quot;:19.166666666666668}}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8402" y="2409584"/>
            <a:ext cx="625683" cy="1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 descr="{&quot;backgroundColor&quot;:&quot;#FFFFFF&quot;,&quot;font&quot;:{&quot;size&quot;:14,&quot;color&quot;:&quot;#000000&quot;,&quot;family&quot;:&quot;Arial&quot;},&quot;aid&quot;:null,&quot;code&quot;:&quot;$$v_{n}\\sim B$$&quot;,&quot;type&quot;:&quot;$$&quot;,&quot;backgroundColorModified&quot;:false,&quot;id&quot;:&quot;22&quot;,&quot;ts&quot;:1668704002597,&quot;cs&quot;:&quot;JmnxjTa5urU8zbTwgo/8VA==&quot;,&quot;size&quot;:{&quot;width&quot;:66.33333333333333,&quot;height&quot;:18.5}}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69566" y="2409601"/>
            <a:ext cx="613354" cy="17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 descr="{&quot;backgroundColor&quot;:&quot;#FFFFFF&quot;,&quot;font&quot;:{&quot;family&quot;:&quot;Arial&quot;,&quot;size&quot;:14,&quot;color&quot;:&quot;#000000&quot;},&quot;backgroundColorModified&quot;:false,&quot;type&quot;:&quot;$$&quot;,&quot;code&quot;:&quot;$$N$$&quot;,&quot;id&quot;:&quot;23&quot;,&quot;aid&quot;:null,&quot;ts&quot;:1668657201136,&quot;cs&quot;:&quot;hxU9QqcolqajQfjy6wdGCQ==&quot;,&quot;size&quot;:{&quot;width&quot;:19,&quot;height&quot;:15}}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95474" y="2580667"/>
            <a:ext cx="183595" cy="138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1"/>
          <p:cNvCxnSpPr>
            <a:stCxn id="175" idx="4"/>
            <a:endCxn id="178" idx="0"/>
          </p:cNvCxnSpPr>
          <p:nvPr/>
        </p:nvCxnSpPr>
        <p:spPr>
          <a:xfrm>
            <a:off x="1261335" y="2052590"/>
            <a:ext cx="0" cy="27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4" name="Google Shape;184;p21"/>
          <p:cNvCxnSpPr>
            <a:stCxn id="176" idx="4"/>
            <a:endCxn id="179" idx="0"/>
          </p:cNvCxnSpPr>
          <p:nvPr/>
        </p:nvCxnSpPr>
        <p:spPr>
          <a:xfrm>
            <a:off x="2776262" y="2052578"/>
            <a:ext cx="0" cy="27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" name="Google Shape;185;p21"/>
          <p:cNvCxnSpPr>
            <a:stCxn id="173" idx="4"/>
            <a:endCxn id="174" idx="0"/>
          </p:cNvCxnSpPr>
          <p:nvPr/>
        </p:nvCxnSpPr>
        <p:spPr>
          <a:xfrm>
            <a:off x="2007234" y="933491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6" name="Google Shape;186;p21"/>
          <p:cNvCxnSpPr>
            <a:stCxn id="174" idx="4"/>
            <a:endCxn id="175" idx="0"/>
          </p:cNvCxnSpPr>
          <p:nvPr/>
        </p:nvCxnSpPr>
        <p:spPr>
          <a:xfrm flipH="1">
            <a:off x="1261434" y="1456055"/>
            <a:ext cx="745800" cy="27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21"/>
          <p:cNvCxnSpPr>
            <a:stCxn id="174" idx="4"/>
            <a:endCxn id="176" idx="0"/>
          </p:cNvCxnSpPr>
          <p:nvPr/>
        </p:nvCxnSpPr>
        <p:spPr>
          <a:xfrm>
            <a:off x="2007234" y="1456055"/>
            <a:ext cx="768900" cy="27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8" name="Google Shape;188;p21" descr="{&quot;backgroundColorModified&quot;:false,&quot;font&quot;:{&quot;family&quot;:&quot;Arial&quot;,&quot;size&quot;:12,&quot;color&quot;:&quot;#000000&quot;},&quot;code&quot;:&quot;$$H-\\text{corpus-level}\\;\\text{(network)}\\;\\text{node}\\;\\text{distribution}$$&quot;,&quot;backgroundColor&quot;:&quot;#FFFFFF&quot;,&quot;aid&quot;:null,&quot;id&quot;:&quot;24&quot;,&quot;type&quot;:&quot;$$&quot;,&quot;ts&quot;:1668703634290,&quot;cs&quot;:&quot;G4shKKCExZhV7QbBphCSsQ==&quot;,&quot;size&quot;:{&quot;width&quot;:366.6666666666667,&quot;height&quot;:19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4463" y="3371465"/>
            <a:ext cx="3390395" cy="17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 descr="{&quot;id&quot;:&quot;24&quot;,&quot;code&quot;:&quot;$$A-\\text{document-level}\\;\\text{(sender-specific)}\\;\\text{node}\\;\\text{distribution}$$&quot;,&quot;type&quot;:&quot;$$&quot;,&quot;backgroundColor&quot;:&quot;#FFFFFF&quot;,&quot;aid&quot;:null,&quot;font&quot;:{&quot;color&quot;:&quot;#000000&quot;,&quot;family&quot;:&quot;Arial&quot;,&quot;size&quot;:12},&quot;backgroundColorModified&quot;:false,&quot;ts&quot;:1668703669956,&quot;cs&quot;:&quot;vpdq1SeKMgfmC073fA2L1w==&quot;,&quot;size&quot;:{&quot;width&quot;:442.3333333333333,&quot;height&quot;:19}}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4463" y="3651304"/>
            <a:ext cx="4090050" cy="17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 descr="{&quot;backgroundColorModified&quot;:false,&quot;type&quot;:&quot;$$&quot;,&quot;id&quot;:&quot;24&quot;,&quot;aid&quot;:null,&quot;font&quot;:{&quot;family&quot;:&quot;Arial&quot;,&quot;color&quot;:&quot;#000000&quot;,&quot;size&quot;:12},&quot;code&quot;:&quot;$$B-\\text{document-level}\\;\\text{(receiver-specific)}\\;\\text{node}\\;\\text{distribution}$$&quot;,&quot;backgroundColor&quot;:&quot;#FFFFFF&quot;,&quot;ts&quot;:1668703693779,&quot;cs&quot;:&quot;zK+PnEBj0A7Lmz9xdXy8Zw==&quot;,&quot;size&quot;:{&quot;width&quot;:453.3333333333333,&quot;height&quot;:19}}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4463" y="3931123"/>
            <a:ext cx="4191761" cy="17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 descr="{&quot;type&quot;:&quot;$$&quot;,&quot;backgroundColor&quot;:&quot;#FFFFFF&quot;,&quot;backgroundColorModified&quot;:false,&quot;code&quot;:&quot;$$\\Theta-\\text{node}\\;\\text{prior}\\;\\text{distribution}$$&quot;,&quot;font&quot;:{&quot;family&quot;:&quot;Arial&quot;,&quot;color&quot;:&quot;#000000&quot;,&quot;size&quot;:12},&quot;aid&quot;:null,&quot;id&quot;:&quot;24&quot;,&quot;ts&quot;:1668703760663,&quot;cs&quot;:&quot;TyAlVVHcaP3CGkwjbttisQ==&quot;,&quot;size&quot;:{&quot;width&quot;:221.16666666666666,&quot;height&quot;:17}}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3296" y="3110147"/>
            <a:ext cx="2045026" cy="15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 descr="{&quot;font&quot;:{&quot;family&quot;:&quot;Arial&quot;,&quot;size&quot;:11,&quot;color&quot;:&quot;#000000&quot;},&quot;backgroundColor&quot;:&quot;#FFFFFF&quot;,&quot;aid&quot;:null,&quot;type&quot;:&quot;gather*&quot;,&quot;code&quot;:&quot;\\begin{gather*}\n{\\vec{\\beta}^{\\left(A\\right)}\\sim\\text{GEM(1,}\\;\\tau\\text{)},\\,\\phi_{i}\\sim H}\\\\\n{A=\\sum_{i=1}^{\\infty}\\beta_{i}^{\\left(A\\right)}\\delta_{\\phi_{i}}}\t\n\\end{gather*}&quot;,&quot;backgroundColorModified&quot;:false,&quot;id&quot;:&quot;39&quot;,&quot;ts&quot;:1669164148028,&quot;cs&quot;:&quot;V1AjTk+FiEcT6OtoN+0QNA==&quot;,&quot;size&quot;:{&quot;width&quot;:198.16666666666666,&quot;height&quot;:78}}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92215" y="61643"/>
            <a:ext cx="1887538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 descr="{&quot;font&quot;:{&quot;size&quot;:11,&quot;color&quot;:&quot;#000000&quot;,&quot;family&quot;:&quot;Arial&quot;},&quot;aid&quot;:null,&quot;backgroundColorModified&quot;:false,&quot;type&quot;:&quot;gather*&quot;,&quot;backgroundColor&quot;:&quot;#FFFFFF&quot;,&quot;id&quot;:&quot;39&quot;,&quot;code&quot;:&quot;\\begin{gather*}\n{\\vec{\\beta}\\sim\\text{GEM(}\\gamma\\text{)},}\\\\\n{\\theta_{i}\\sim\\Theta,}\\\\\n{H=\\sum_{i=1}^{\\infty}\\beta_{i}\\delta_{\\theta_{i}}}\t\n\\end{gather*}&quot;,&quot;ts&quot;:1669170540062,&quot;cs&quot;:&quot;SRV4EsSLYVml9zhkeqzkIA==&quot;,&quot;size&quot;:{&quot;width&quot;:100.5,&quot;height&quot;:94.16666666666667}}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00485" y="61654"/>
            <a:ext cx="957263" cy="8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390585" y="1261325"/>
            <a:ext cx="4753413" cy="316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2" descr="{&quot;backgroundColor&quot;:&quot;#FFFFFF&quot;,&quot;id&quot;:&quot;14&quot;,&quot;backgroundColorModified&quot;:false,&quot;aid&quot;:null,&quot;code&quot;:&quot;\\begin{gather*}\n{\\text{Edge}\\;\\text{Exchangeable}\\,\\text{Model}\\text{:}\\,}\\\\\n{\\text{Asymmetric}\\;\\text{Dirichlet}\\;\\text{Network}\\;\\text{Distributions}\\;\\text{(ADND)}}\t\n\\end{gather*}&quot;,&quot;type&quot;:&quot;gather*&quot;,&quot;font&quot;:{&quot;family&quot;:&quot;Arial&quot;,&quot;color&quot;:&quot;#000000&quot;,&quot;size&quot;:12},&quot;ts&quot;:1668703489441,&quot;cs&quot;:&quot;ZlVTobN7sgw4S8gt0cQJ7g==&quot;,&quot;size&quot;:{&quot;width&quot;:438.6666666666667,&quot;height&quot;:42.333333333333336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5" y="61650"/>
            <a:ext cx="4056146" cy="39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 descr="{&quot;font&quot;:{&quot;family&quot;:&quot;Arial&quot;,&quot;color&quot;:&quot;#000000&quot;,&quot;size&quot;:12},&quot;id&quot;:&quot;15&quot;,&quot;backgroundColorModified&quot;:false,&quot;backgroundColor&quot;:&quot;#FFFFFF&quot;,&quot;code&quot;:&quot;$$\\Theta\\sim\\text{Dir(}\\vec{\\eta})$$&quot;,&quot;aid&quot;:null,&quot;type&quot;:&quot;$$&quot;,&quot;ts&quot;:1668645102141,&quot;cs&quot;:&quot;iDC3CF8eYx7oItfYPKwb0g==&quot;,&quot;size&quot;:{&quot;width&quot;:88.83333333333333,&quot;height&quot;:18.833333333333332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449" y="689687"/>
            <a:ext cx="821401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 descr="{&quot;type&quot;:&quot;$$&quot;,&quot;backgroundColor&quot;:&quot;#FFFFFF&quot;,&quot;aid&quot;:null,&quot;code&quot;:&quot;$$H\\sim\\text{DP(}\\gamma\\Theta\\text{)}$$&quot;,&quot;id&quot;:&quot;16&quot;,&quot;backgroundColorModified&quot;:false,&quot;font&quot;:{&quot;size&quot;:12,&quot;family&quot;:&quot;Arial&quot;,&quot;color&quot;:&quot;#000000&quot;},&quot;ts&quot;:1668645223746,&quot;cs&quot;:&quot;yG+Iwoe1WYmqxnXj05Sn2g==&quot;,&quot;size&quot;:{&quot;width&quot;:105.83333333333333,&quot;height&quot;:18.833333333333332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9854" y="1207518"/>
            <a:ext cx="978592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 descr="{&quot;backgroundColor&quot;:&quot;#FFFFFF&quot;,&quot;type&quot;:&quot;$$&quot;,&quot;aid&quot;:null,&quot;id&quot;:&quot;17&quot;,&quot;backgroundColorModified&quot;:false,&quot;font&quot;:{&quot;size&quot;:12,&quot;color&quot;:&quot;#000000&quot;,&quot;family&quot;:&quot;Arial&quot;},&quot;code&quot;:&quot;$$A\\sim\\text{DP(}\\tau H\\text{)}$$&quot;,&quot;ts&quot;:1668645245330,&quot;cs&quot;:&quot;s8FRs5l1PPs+xXrd1cYKqA==&quot;,&quot;size&quot;:{&quot;width&quot;:104.83333333333333,&quot;height&quot;:18.833333333333332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637" y="1799321"/>
            <a:ext cx="969346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 descr="{&quot;aid&quot;:null,&quot;code&quot;:&quot;$$B\\sim\\text{DP(}\\tau H\\text{)}$$&quot;,&quot;type&quot;:&quot;$$&quot;,&quot;id&quot;:&quot;18&quot;,&quot;backgroundColor&quot;:&quot;#FFFFFF&quot;,&quot;font&quot;:{&quot;family&quot;:&quot;Arial&quot;,&quot;color&quot;:&quot;#000000&quot;,&quot;size&quot;:12},&quot;backgroundColorModified&quot;:false,&quot;ts&quot;:1668645266518,&quot;cs&quot;:&quot;xR7bSApsZ82pX2IQAB1B0w==&quot;,&quot;size&quot;:{&quot;width&quot;:105,&quot;height&quot;:18.833333333333332}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0788" y="1799321"/>
            <a:ext cx="970887" cy="17414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/>
          <p:nvPr/>
        </p:nvSpPr>
        <p:spPr>
          <a:xfrm>
            <a:off x="1334184" y="610691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334184" y="1133255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588285" y="1729790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>
            <a:off x="2103212" y="1729778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413875" y="2174814"/>
            <a:ext cx="3186900" cy="593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588301" y="2330549"/>
            <a:ext cx="1346100" cy="3228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2103224" y="2330549"/>
            <a:ext cx="1346100" cy="3228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2" descr="{&quot;backgroundColor&quot;:&quot;#FFFFFF&quot;,&quot;aid&quot;:null,&quot;code&quot;:&quot;$u_{n}\\sim A$&quot;,&quot;font&quot;:{&quot;size&quot;:14,&quot;color&quot;:&quot;#000000&quot;,&quot;family&quot;:&quot;Arial&quot;},&quot;type&quot;:&quot;$&quot;,&quot;id&quot;:&quot;21&quot;,&quot;backgroundColorModified&quot;:false,&quot;ts&quot;:1668703986982,&quot;cs&quot;:&quot;qID/cuYJ8xdom+JneSXQ3A==&quot;,&quot;size&quot;:{&quot;width&quot;:67.66666666666667,&quot;height&quot;:19.166666666666668}}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8402" y="2409584"/>
            <a:ext cx="625683" cy="1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2" descr="{&quot;backgroundColor&quot;:&quot;#FFFFFF&quot;,&quot;font&quot;:{&quot;size&quot;:14,&quot;color&quot;:&quot;#000000&quot;,&quot;family&quot;:&quot;Arial&quot;},&quot;aid&quot;:null,&quot;code&quot;:&quot;$$v_{n}\\sim B$$&quot;,&quot;type&quot;:&quot;$$&quot;,&quot;backgroundColorModified&quot;:false,&quot;id&quot;:&quot;22&quot;,&quot;ts&quot;:1668704002597,&quot;cs&quot;:&quot;JmnxjTa5urU8zbTwgo/8VA==&quot;,&quot;size&quot;:{&quot;width&quot;:66.33333333333333,&quot;height&quot;:18.5}}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69566" y="2409601"/>
            <a:ext cx="613354" cy="17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 descr="{&quot;backgroundColor&quot;:&quot;#FFFFFF&quot;,&quot;font&quot;:{&quot;family&quot;:&quot;Arial&quot;,&quot;size&quot;:14,&quot;color&quot;:&quot;#000000&quot;},&quot;backgroundColorModified&quot;:false,&quot;type&quot;:&quot;$$&quot;,&quot;code&quot;:&quot;$$N$$&quot;,&quot;id&quot;:&quot;23&quot;,&quot;aid&quot;:null,&quot;ts&quot;:1668657201136,&quot;cs&quot;:&quot;hxU9QqcolqajQfjy6wdGCQ==&quot;,&quot;size&quot;:{&quot;width&quot;:19,&quot;height&quot;:15}}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95474" y="2580667"/>
            <a:ext cx="183595" cy="138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2"/>
          <p:cNvCxnSpPr>
            <a:stCxn id="206" idx="4"/>
            <a:endCxn id="209" idx="0"/>
          </p:cNvCxnSpPr>
          <p:nvPr/>
        </p:nvCxnSpPr>
        <p:spPr>
          <a:xfrm>
            <a:off x="1261335" y="2052590"/>
            <a:ext cx="0" cy="27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p22"/>
          <p:cNvCxnSpPr>
            <a:stCxn id="207" idx="4"/>
            <a:endCxn id="210" idx="0"/>
          </p:cNvCxnSpPr>
          <p:nvPr/>
        </p:nvCxnSpPr>
        <p:spPr>
          <a:xfrm>
            <a:off x="2776262" y="2052578"/>
            <a:ext cx="0" cy="27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6" name="Google Shape;216;p22"/>
          <p:cNvCxnSpPr>
            <a:stCxn id="204" idx="4"/>
            <a:endCxn id="205" idx="0"/>
          </p:cNvCxnSpPr>
          <p:nvPr/>
        </p:nvCxnSpPr>
        <p:spPr>
          <a:xfrm>
            <a:off x="2007234" y="933491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Google Shape;217;p22"/>
          <p:cNvCxnSpPr>
            <a:stCxn id="205" idx="4"/>
            <a:endCxn id="206" idx="0"/>
          </p:cNvCxnSpPr>
          <p:nvPr/>
        </p:nvCxnSpPr>
        <p:spPr>
          <a:xfrm flipH="1">
            <a:off x="1261434" y="1456055"/>
            <a:ext cx="745800" cy="27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Google Shape;218;p22"/>
          <p:cNvCxnSpPr>
            <a:stCxn id="205" idx="4"/>
            <a:endCxn id="207" idx="0"/>
          </p:cNvCxnSpPr>
          <p:nvPr/>
        </p:nvCxnSpPr>
        <p:spPr>
          <a:xfrm>
            <a:off x="2007234" y="1456055"/>
            <a:ext cx="768900" cy="27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9" name="Google Shape;219;p22" descr="{&quot;backgroundColorModified&quot;:false,&quot;font&quot;:{&quot;family&quot;:&quot;Arial&quot;,&quot;size&quot;:12,&quot;color&quot;:&quot;#000000&quot;},&quot;code&quot;:&quot;$$H-\\text{corpus-level}\\;\\text{(network)}\\;\\text{node}\\;\\text{distribution}$$&quot;,&quot;backgroundColor&quot;:&quot;#FFFFFF&quot;,&quot;aid&quot;:null,&quot;id&quot;:&quot;24&quot;,&quot;type&quot;:&quot;$$&quot;,&quot;ts&quot;:1668703634290,&quot;cs&quot;:&quot;G4shKKCExZhV7QbBphCSsQ==&quot;,&quot;size&quot;:{&quot;width&quot;:366.6666666666667,&quot;height&quot;:19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4463" y="3371465"/>
            <a:ext cx="3390395" cy="17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 descr="{&quot;id&quot;:&quot;24&quot;,&quot;code&quot;:&quot;$$A-\\text{document-level}\\;\\text{(sender-specific)}\\;\\text{node}\\;\\text{distribution}$$&quot;,&quot;type&quot;:&quot;$$&quot;,&quot;backgroundColor&quot;:&quot;#FFFFFF&quot;,&quot;aid&quot;:null,&quot;font&quot;:{&quot;color&quot;:&quot;#000000&quot;,&quot;family&quot;:&quot;Arial&quot;,&quot;size&quot;:12},&quot;backgroundColorModified&quot;:false,&quot;ts&quot;:1668703669956,&quot;cs&quot;:&quot;vpdq1SeKMgfmC073fA2L1w==&quot;,&quot;size&quot;:{&quot;width&quot;:442.3333333333333,&quot;height&quot;:19}}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4463" y="3651304"/>
            <a:ext cx="4090050" cy="17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 descr="{&quot;backgroundColorModified&quot;:false,&quot;type&quot;:&quot;$$&quot;,&quot;id&quot;:&quot;24&quot;,&quot;aid&quot;:null,&quot;font&quot;:{&quot;family&quot;:&quot;Arial&quot;,&quot;color&quot;:&quot;#000000&quot;,&quot;size&quot;:12},&quot;code&quot;:&quot;$$B-\\text{document-level}\\;\\text{(receiver-specific)}\\;\\text{node}\\;\\text{distribution}$$&quot;,&quot;backgroundColor&quot;:&quot;#FFFFFF&quot;,&quot;ts&quot;:1668703693779,&quot;cs&quot;:&quot;zK+PnEBj0A7Lmz9xdXy8Zw==&quot;,&quot;size&quot;:{&quot;width&quot;:453.3333333333333,&quot;height&quot;:19}}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4463" y="3931123"/>
            <a:ext cx="4191761" cy="17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 descr="{&quot;type&quot;:&quot;$$&quot;,&quot;backgroundColor&quot;:&quot;#FFFFFF&quot;,&quot;backgroundColorModified&quot;:false,&quot;code&quot;:&quot;$$\\Theta-\\text{node}\\;\\text{prior}\\;\\text{distribution}$$&quot;,&quot;font&quot;:{&quot;family&quot;:&quot;Arial&quot;,&quot;color&quot;:&quot;#000000&quot;,&quot;size&quot;:12},&quot;aid&quot;:null,&quot;id&quot;:&quot;24&quot;,&quot;ts&quot;:1668703760663,&quot;cs&quot;:&quot;TyAlVVHcaP3CGkwjbttisQ==&quot;,&quot;size&quot;:{&quot;width&quot;:221.16666666666666,&quot;height&quot;:17}}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3296" y="3110147"/>
            <a:ext cx="2045026" cy="15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60950" y="58775"/>
            <a:ext cx="3016049" cy="50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25" descr="{&quot;backgroundColor&quot;:&quot;#FFFFFF&quot;,&quot;id&quot;:&quot;14&quot;,&quot;backgroundColorModified&quot;:false,&quot;aid&quot;:null,&quot;code&quot;:&quot;\\begin{gather*}\n{\\text{Edge}\\;\\text{Exchangeable}\\,\\text{Model}\\text{:}\\,}\\\\\n{\\text{Asymmetric}\\;\\text{Dirichlet}\\;\\text{Network}\\;\\text{Distributions}\\;\\text{(ADND)}}\t\n\\end{gather*}&quot;,&quot;type&quot;:&quot;gather*&quot;,&quot;font&quot;:{&quot;family&quot;:&quot;Arial&quot;,&quot;color&quot;:&quot;#000000&quot;,&quot;size&quot;:12},&quot;ts&quot;:1668703489441,&quot;cs&quot;:&quot;ZlVTobN7sgw4S8gt0cQJ7g==&quot;,&quot;size&quot;:{&quot;width&quot;:438.6666666666667,&quot;height&quot;:42.333333333333336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5" y="61650"/>
            <a:ext cx="4056146" cy="39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5" descr="{&quot;font&quot;:{&quot;family&quot;:&quot;Arial&quot;,&quot;color&quot;:&quot;#000000&quot;,&quot;size&quot;:12},&quot;id&quot;:&quot;15&quot;,&quot;backgroundColorModified&quot;:false,&quot;backgroundColor&quot;:&quot;#FFFFFF&quot;,&quot;code&quot;:&quot;$$\\Theta\\sim\\text{Dir(}\\vec{\\eta})$$&quot;,&quot;aid&quot;:null,&quot;type&quot;:&quot;$$&quot;,&quot;ts&quot;:1668645102141,&quot;cs&quot;:&quot;iDC3CF8eYx7oItfYPKwb0g==&quot;,&quot;size&quot;:{&quot;width&quot;:88.83333333333333,&quot;height&quot;:18.833333333333332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449" y="689687"/>
            <a:ext cx="821401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5" descr="{&quot;type&quot;:&quot;$$&quot;,&quot;backgroundColor&quot;:&quot;#FFFFFF&quot;,&quot;aid&quot;:null,&quot;code&quot;:&quot;$$H\\sim\\text{DP(}\\gamma\\Theta\\text{)}$$&quot;,&quot;id&quot;:&quot;16&quot;,&quot;backgroundColorModified&quot;:false,&quot;font&quot;:{&quot;size&quot;:12,&quot;family&quot;:&quot;Arial&quot;,&quot;color&quot;:&quot;#000000&quot;},&quot;ts&quot;:1668645223746,&quot;cs&quot;:&quot;yG+Iwoe1WYmqxnXj05Sn2g==&quot;,&quot;size&quot;:{&quot;width&quot;:105.83333333333333,&quot;height&quot;:18.833333333333332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9854" y="1207518"/>
            <a:ext cx="978592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5" descr="{&quot;backgroundColor&quot;:&quot;#FFFFFF&quot;,&quot;type&quot;:&quot;$$&quot;,&quot;aid&quot;:null,&quot;id&quot;:&quot;17&quot;,&quot;backgroundColorModified&quot;:false,&quot;font&quot;:{&quot;size&quot;:12,&quot;color&quot;:&quot;#000000&quot;,&quot;family&quot;:&quot;Arial&quot;},&quot;code&quot;:&quot;$$A\\sim\\text{DP(}\\tau H\\text{)}$$&quot;,&quot;ts&quot;:1668645245330,&quot;cs&quot;:&quot;s8FRs5l1PPs+xXrd1cYKqA==&quot;,&quot;size&quot;:{&quot;width&quot;:104.83333333333333,&quot;height&quot;:18.833333333333332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637" y="1799321"/>
            <a:ext cx="969346" cy="1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5" descr="{&quot;aid&quot;:null,&quot;code&quot;:&quot;$$B\\sim\\text{DP(}\\tau H\\text{)}$$&quot;,&quot;type&quot;:&quot;$$&quot;,&quot;id&quot;:&quot;18&quot;,&quot;backgroundColor&quot;:&quot;#FFFFFF&quot;,&quot;font&quot;:{&quot;family&quot;:&quot;Arial&quot;,&quot;color&quot;:&quot;#000000&quot;,&quot;size&quot;:12},&quot;backgroundColorModified&quot;:false,&quot;ts&quot;:1668645266518,&quot;cs&quot;:&quot;xR7bSApsZ82pX2IQAB1B0w==&quot;,&quot;size&quot;:{&quot;width&quot;:105,&quot;height&quot;:18.833333333333332}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0788" y="1799321"/>
            <a:ext cx="970887" cy="174143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5"/>
          <p:cNvSpPr/>
          <p:nvPr/>
        </p:nvSpPr>
        <p:spPr>
          <a:xfrm>
            <a:off x="1334184" y="610691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1334184" y="1133255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588285" y="1729790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5"/>
          <p:cNvSpPr/>
          <p:nvPr/>
        </p:nvSpPr>
        <p:spPr>
          <a:xfrm>
            <a:off x="2103212" y="1729778"/>
            <a:ext cx="1346100" cy="3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413875" y="2174814"/>
            <a:ext cx="3186900" cy="593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"/>
          <p:cNvSpPr/>
          <p:nvPr/>
        </p:nvSpPr>
        <p:spPr>
          <a:xfrm>
            <a:off x="588301" y="2330549"/>
            <a:ext cx="1346100" cy="3228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2103224" y="2330549"/>
            <a:ext cx="1346100" cy="3228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2" name="Google Shape;472;p25" descr="{&quot;backgroundColor&quot;:&quot;#FFFFFF&quot;,&quot;aid&quot;:null,&quot;code&quot;:&quot;$u_{n}\\sim A$&quot;,&quot;font&quot;:{&quot;size&quot;:14,&quot;color&quot;:&quot;#000000&quot;,&quot;family&quot;:&quot;Arial&quot;},&quot;type&quot;:&quot;$&quot;,&quot;id&quot;:&quot;21&quot;,&quot;backgroundColorModified&quot;:false,&quot;ts&quot;:1668703986982,&quot;cs&quot;:&quot;qID/cuYJ8xdom+JneSXQ3A==&quot;,&quot;size&quot;:{&quot;width&quot;:67.66666666666667,&quot;height&quot;:19.166666666666668}}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8402" y="2409584"/>
            <a:ext cx="625683" cy="1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5" descr="{&quot;backgroundColor&quot;:&quot;#FFFFFF&quot;,&quot;font&quot;:{&quot;size&quot;:14,&quot;color&quot;:&quot;#000000&quot;,&quot;family&quot;:&quot;Arial&quot;},&quot;aid&quot;:null,&quot;code&quot;:&quot;$$v_{n}\\sim B$$&quot;,&quot;type&quot;:&quot;$$&quot;,&quot;backgroundColorModified&quot;:false,&quot;id&quot;:&quot;22&quot;,&quot;ts&quot;:1668704002597,&quot;cs&quot;:&quot;JmnxjTa5urU8zbTwgo/8VA==&quot;,&quot;size&quot;:{&quot;width&quot;:66.33333333333333,&quot;height&quot;:18.5}}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69566" y="2409601"/>
            <a:ext cx="613354" cy="17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5" descr="{&quot;backgroundColor&quot;:&quot;#FFFFFF&quot;,&quot;font&quot;:{&quot;family&quot;:&quot;Arial&quot;,&quot;size&quot;:14,&quot;color&quot;:&quot;#000000&quot;},&quot;backgroundColorModified&quot;:false,&quot;type&quot;:&quot;$$&quot;,&quot;code&quot;:&quot;$$N$$&quot;,&quot;id&quot;:&quot;23&quot;,&quot;aid&quot;:null,&quot;ts&quot;:1668657201136,&quot;cs&quot;:&quot;hxU9QqcolqajQfjy6wdGCQ==&quot;,&quot;size&quot;:{&quot;width&quot;:19,&quot;height&quot;:15}}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95474" y="2580667"/>
            <a:ext cx="183595" cy="138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5" name="Google Shape;475;p25"/>
          <p:cNvCxnSpPr>
            <a:stCxn id="467" idx="4"/>
            <a:endCxn id="470" idx="0"/>
          </p:cNvCxnSpPr>
          <p:nvPr/>
        </p:nvCxnSpPr>
        <p:spPr>
          <a:xfrm>
            <a:off x="1261335" y="2052590"/>
            <a:ext cx="0" cy="27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6" name="Google Shape;476;p25"/>
          <p:cNvCxnSpPr>
            <a:stCxn id="468" idx="4"/>
            <a:endCxn id="471" idx="0"/>
          </p:cNvCxnSpPr>
          <p:nvPr/>
        </p:nvCxnSpPr>
        <p:spPr>
          <a:xfrm>
            <a:off x="2776262" y="2052578"/>
            <a:ext cx="0" cy="27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7" name="Google Shape;477;p25"/>
          <p:cNvCxnSpPr>
            <a:stCxn id="465" idx="4"/>
            <a:endCxn id="466" idx="0"/>
          </p:cNvCxnSpPr>
          <p:nvPr/>
        </p:nvCxnSpPr>
        <p:spPr>
          <a:xfrm>
            <a:off x="2007234" y="933491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8" name="Google Shape;478;p25"/>
          <p:cNvCxnSpPr>
            <a:stCxn id="466" idx="4"/>
            <a:endCxn id="467" idx="0"/>
          </p:cNvCxnSpPr>
          <p:nvPr/>
        </p:nvCxnSpPr>
        <p:spPr>
          <a:xfrm flipH="1">
            <a:off x="1261434" y="1456055"/>
            <a:ext cx="745800" cy="27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9" name="Google Shape;479;p25"/>
          <p:cNvCxnSpPr>
            <a:stCxn id="466" idx="4"/>
            <a:endCxn id="468" idx="0"/>
          </p:cNvCxnSpPr>
          <p:nvPr/>
        </p:nvCxnSpPr>
        <p:spPr>
          <a:xfrm>
            <a:off x="2007234" y="1456055"/>
            <a:ext cx="768900" cy="27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0" name="Google Shape;480;p25"/>
          <p:cNvSpPr/>
          <p:nvPr/>
        </p:nvSpPr>
        <p:spPr>
          <a:xfrm>
            <a:off x="4705849" y="310242"/>
            <a:ext cx="4393800" cy="2331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1" name="Google Shape;481;p25"/>
          <p:cNvCxnSpPr/>
          <p:nvPr/>
        </p:nvCxnSpPr>
        <p:spPr>
          <a:xfrm>
            <a:off x="5835149" y="666526"/>
            <a:ext cx="3158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2" name="Google Shape;482;p25"/>
          <p:cNvCxnSpPr/>
          <p:nvPr/>
        </p:nvCxnSpPr>
        <p:spPr>
          <a:xfrm rot="10800000">
            <a:off x="5835149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3" name="Google Shape;483;p25"/>
          <p:cNvCxnSpPr/>
          <p:nvPr/>
        </p:nvCxnSpPr>
        <p:spPr>
          <a:xfrm rot="10800000">
            <a:off x="6861309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4" name="Google Shape;484;p25"/>
          <p:cNvCxnSpPr/>
          <p:nvPr/>
        </p:nvCxnSpPr>
        <p:spPr>
          <a:xfrm rot="10800000">
            <a:off x="7581485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25"/>
          <p:cNvCxnSpPr/>
          <p:nvPr/>
        </p:nvCxnSpPr>
        <p:spPr>
          <a:xfrm rot="10800000">
            <a:off x="8993592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86" name="Google Shape;486;p25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43176" y="513351"/>
            <a:ext cx="147752" cy="1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5" descr="{&quot;id&quot;:&quot;3&quot;,&quot;backgroundColor&quot;:&quot;#FFFFFF&quot;,&quot;font&quot;:{&quot;color&quot;:&quot;#000000&quot;,&quot;family&quot;:&quot;Arial&quot;,&quot;size&quot;:9},&quot;aid&quot;:null,&quot;backgroundColorModified&quot;:false,&quot;code&quot;:&quot;$$H$$&quot;,&quot;type&quot;:&quot;$$&quot;,&quot;ts&quot;:1668713164021,&quot;cs&quot;:&quot;Brbik0R8PHsm/c6litrJGw==&quot;,&quot;size&quot;:{&quot;width&quot;:13.084052493438334,&quot;height&quot;:10.386309711286092}}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08417" y="577384"/>
            <a:ext cx="124626" cy="9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5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43176" y="758505"/>
            <a:ext cx="147752" cy="17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9" name="Google Shape;489;p25"/>
          <p:cNvCxnSpPr/>
          <p:nvPr/>
        </p:nvCxnSpPr>
        <p:spPr>
          <a:xfrm>
            <a:off x="5835149" y="1222328"/>
            <a:ext cx="3158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5"/>
          <p:cNvCxnSpPr/>
          <p:nvPr/>
        </p:nvCxnSpPr>
        <p:spPr>
          <a:xfrm rot="10800000">
            <a:off x="5835149" y="112662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5"/>
          <p:cNvCxnSpPr/>
          <p:nvPr/>
        </p:nvCxnSpPr>
        <p:spPr>
          <a:xfrm rot="10800000">
            <a:off x="6799639" y="112662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5"/>
          <p:cNvCxnSpPr/>
          <p:nvPr/>
        </p:nvCxnSpPr>
        <p:spPr>
          <a:xfrm rot="10800000">
            <a:off x="7704826" y="112662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5"/>
          <p:cNvCxnSpPr/>
          <p:nvPr/>
        </p:nvCxnSpPr>
        <p:spPr>
          <a:xfrm rot="10800000">
            <a:off x="8993592" y="112662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94" name="Google Shape;494;p25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43176" y="1069154"/>
            <a:ext cx="147752" cy="1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5" descr="{&quot;id&quot;:&quot;3&quot;,&quot;backgroundColorModified&quot;:false,&quot;font&quot;:{&quot;size&quot;:9.5,&quot;color&quot;:&quot;#000000&quot;,&quot;family&quot;:&quot;Arial&quot;},&quot;aid&quot;:null,&quot;backgroundColor&quot;:&quot;#FFFFFF&quot;,&quot;type&quot;:&quot;$$&quot;,&quot;code&quot;:&quot;$$A$$&quot;,&quot;ts&quot;:1668713096069,&quot;cs&quot;:&quot;w+/j5CZ7IAKWao7Gzv4WjA==&quot;,&quot;size&quot;:{&quot;width&quot;:10.656083989501296,&quot;height&quot;:10.925858267716537}}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28387" y="1135698"/>
            <a:ext cx="101499" cy="10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5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43176" y="1383727"/>
            <a:ext cx="147752" cy="17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7" name="Google Shape;497;p25"/>
          <p:cNvCxnSpPr/>
          <p:nvPr/>
        </p:nvCxnSpPr>
        <p:spPr>
          <a:xfrm>
            <a:off x="5835149" y="2066007"/>
            <a:ext cx="3158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" name="Google Shape;498;p25"/>
          <p:cNvCxnSpPr/>
          <p:nvPr/>
        </p:nvCxnSpPr>
        <p:spPr>
          <a:xfrm rot="10800000">
            <a:off x="5835149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9" name="Google Shape;499;p25"/>
          <p:cNvCxnSpPr/>
          <p:nvPr/>
        </p:nvCxnSpPr>
        <p:spPr>
          <a:xfrm rot="10800000">
            <a:off x="6614628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0" name="Google Shape;500;p25"/>
          <p:cNvCxnSpPr/>
          <p:nvPr/>
        </p:nvCxnSpPr>
        <p:spPr>
          <a:xfrm rot="10800000">
            <a:off x="7211463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1" name="Google Shape;501;p25"/>
          <p:cNvCxnSpPr/>
          <p:nvPr/>
        </p:nvCxnSpPr>
        <p:spPr>
          <a:xfrm rot="10800000">
            <a:off x="8993592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02" name="Google Shape;502;p25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43176" y="1912832"/>
            <a:ext cx="147752" cy="1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5" descr="{&quot;id&quot;:&quot;3&quot;,&quot;aid&quot;:null,&quot;backgroundColor&quot;:&quot;#FFFFFF&quot;,&quot;font&quot;:{&quot;color&quot;:&quot;#000000&quot;,&quot;family&quot;:&quot;Arial&quot;,&quot;size&quot;:12},&quot;code&quot;:&quot;$$B$$&quot;,&quot;type&quot;:&quot;$$&quot;,&quot;backgroundColorModified&quot;:false,&quot;ts&quot;:1666465698232,&quot;cs&quot;:&quot;wL4Bdiq07Ccwqs3fwDg2Lg==&quot;,&quot;size&quot;:{&quot;width&quot;:13.666666666666666,&quot;height&quot;:12.833333333333334}}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626708" y="1982845"/>
            <a:ext cx="105354" cy="9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5" descr="{&quot;code&quot;:&quot;$$\\cdots$$&quot;,&quot;type&quot;:&quot;$$&quot;,&quot;backgroundColor&quot;:&quot;#FFFFFF&quot;,&quot;backgroundColorModified&quot;:false,&quot;id&quot;:&quot;2&quot;,&quot;aid&quot;:null,&quot;font&quot;:{&quot;family&quot;:&quot;Arial&quot;,&quot;size&quot;:12,&quot;color&quot;:&quot;#000000&quot;},&quot;ts&quot;:1663350496213,&quot;cs&quot;:&quot;Lan/23Qx9AyMf/fKdWxeMw==&quot;,&quot;size&quot;:{&quot;width&quot;:19.166666666666668,&quot;height&quot;:2.3333333333333335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43176" y="2201184"/>
            <a:ext cx="147752" cy="17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5" name="Google Shape;505;p25"/>
          <p:cNvCxnSpPr/>
          <p:nvPr/>
        </p:nvCxnSpPr>
        <p:spPr>
          <a:xfrm rot="10800000">
            <a:off x="8125300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5"/>
          <p:cNvCxnSpPr/>
          <p:nvPr/>
        </p:nvCxnSpPr>
        <p:spPr>
          <a:xfrm rot="10800000">
            <a:off x="8264777" y="112661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5"/>
          <p:cNvCxnSpPr/>
          <p:nvPr/>
        </p:nvCxnSpPr>
        <p:spPr>
          <a:xfrm rot="10800000">
            <a:off x="7818273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5"/>
          <p:cNvCxnSpPr/>
          <p:nvPr/>
        </p:nvCxnSpPr>
        <p:spPr>
          <a:xfrm rot="10800000">
            <a:off x="8576740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5"/>
          <p:cNvCxnSpPr/>
          <p:nvPr/>
        </p:nvCxnSpPr>
        <p:spPr>
          <a:xfrm rot="10800000">
            <a:off x="8841510" y="570826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5"/>
          <p:cNvCxnSpPr/>
          <p:nvPr/>
        </p:nvCxnSpPr>
        <p:spPr>
          <a:xfrm rot="10800000">
            <a:off x="8502616" y="112661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5"/>
          <p:cNvCxnSpPr/>
          <p:nvPr/>
        </p:nvCxnSpPr>
        <p:spPr>
          <a:xfrm rot="10800000">
            <a:off x="8638421" y="112661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25"/>
          <p:cNvCxnSpPr/>
          <p:nvPr/>
        </p:nvCxnSpPr>
        <p:spPr>
          <a:xfrm rot="10800000">
            <a:off x="8755611" y="112661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25"/>
          <p:cNvCxnSpPr/>
          <p:nvPr/>
        </p:nvCxnSpPr>
        <p:spPr>
          <a:xfrm rot="10800000">
            <a:off x="8452175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25"/>
          <p:cNvCxnSpPr/>
          <p:nvPr/>
        </p:nvCxnSpPr>
        <p:spPr>
          <a:xfrm rot="10800000">
            <a:off x="8765606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25"/>
          <p:cNvCxnSpPr/>
          <p:nvPr/>
        </p:nvCxnSpPr>
        <p:spPr>
          <a:xfrm rot="10800000">
            <a:off x="8900156" y="1970307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25"/>
          <p:cNvCxnSpPr/>
          <p:nvPr/>
        </p:nvCxnSpPr>
        <p:spPr>
          <a:xfrm rot="10800000">
            <a:off x="8852608" y="1126618"/>
            <a:ext cx="0" cy="9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17" name="Google Shape;517;p25" descr="{&quot;code&quot;:&quot;$$\\beta_{1}^{\\left(H\\right)}$$&quot;,&quot;aid&quot;:null,&quot;type&quot;:&quot;$$&quot;,&quot;backgroundColor&quot;:&quot;#FFFFFF&quot;,&quot;backgroundColorModified&quot;:false,&quot;font&quot;:{&quot;color&quot;:&quot;#000000&quot;,&quot;size&quot;:12,&quot;family&quot;:&quot;Arial&quot;},&quot;id&quot;:&quot;1&quot;,&quot;ts&quot;:1665685091371,&quot;cs&quot;:&quot;15k7YMYPQHZDvvoR56p9lQ==&quot;,&quot;size&quot;:{&quot;width&quot;:31.166666666666668,&quot;height&quot;:25.500000000000004}}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49353" y="443339"/>
            <a:ext cx="221878" cy="18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5" descr="{&quot;aid&quot;:null,&quot;code&quot;:&quot;$$\\Phi_{1}$$&quot;,&quot;backgroundColor&quot;:&quot;#FFFFFF&quot;,&quot;id&quot;:&quot;5&quot;,&quot;backgroundColorModified&quot;:false,&quot;type&quot;:&quot;$$&quot;,&quot;font&quot;:{&quot;size&quot;:12,&quot;color&quot;:&quot;#000000&quot;,&quot;family&quot;:&quot;Arial&quot;},&quot;ts&quot;:1663350943870,&quot;cs&quot;:&quot;mlB5WhIkcTmdEFXdxp+jXw==&quot;,&quot;size&quot;:{&quot;width&quot;:18.166666666666668,&quot;height&quot;:15.666666666666666}}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248211" y="702946"/>
            <a:ext cx="129330" cy="11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5" descr="{&quot;code&quot;:&quot;$$\\Phi_{2}$$&quot;,&quot;backgroundColor&quot;:&quot;#FFFFFF&quot;,&quot;type&quot;:&quot;$$&quot;,&quot;aid&quot;:null,&quot;id&quot;:&quot;6&quot;,&quot;backgroundColorModified&quot;:false,&quot;font&quot;:{&quot;color&quot;:&quot;#000000&quot;,&quot;size&quot;:12,&quot;family&quot;:&quot;Arial&quot;},&quot;ts&quot;:1663350954629,&quot;cs&quot;:&quot;3kCj1Sja4oxCP0A0POkJDg==&quot;,&quot;size&quot;:{&quot;width&quot;:18.5,&quot;height&quot;:15.666666666666666}}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147971" y="702946"/>
            <a:ext cx="131703" cy="11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5" descr="{&quot;backgroundColor&quot;:&quot;#FFFFFF&quot;,&quot;font&quot;:{&quot;size&quot;:11,&quot;family&quot;:&quot;Arial&quot;,&quot;color&quot;:&quot;#000000&quot;},&quot;type&quot;:&quot;$$&quot;,&quot;code&quot;:&quot;$$\\beta_{1}^{\\left(A\\right)}$$&quot;,&quot;aid&quot;:null,&quot;backgroundColorModified&quot;:false,&quot;id&quot;:&quot;1&quot;,&quot;ts&quot;:1666465710900,&quot;cs&quot;:&quot;DTAFGH2RRq/dzeKRkllZWw==&quot;,&quot;size&quot;:{&quot;width&quot;:27,&quot;height&quot;:23.5}}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179978" y="1018261"/>
            <a:ext cx="208138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5" descr="{&quot;id&quot;:&quot;7&quot;,&quot;backgroundColor&quot;:&quot;#FFFFFF&quot;,&quot;aid&quot;:null,&quot;code&quot;:&quot;$$c_{1}^{\\left(A\\right)}=2$$&quot;,&quot;backgroundColorModified&quot;:false,&quot;type&quot;:&quot;$$&quot;,&quot;font&quot;:{&quot;family&quot;:&quot;Arial&quot;,&quot;size&quot;:11,&quot;color&quot;:&quot;#000000&quot;},&quot;ts&quot;:1666466085561,&quot;cs&quot;:&quot;SYnPXB1sTl3a0WyBtZGNog==&quot;,&quot;size&quot;:{&quot;width&quot;:57,&quot;height&quot;:23.500000000000018}}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120068" y="1247027"/>
            <a:ext cx="439402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5" descr="{&quot;font&quot;:{&quot;family&quot;:&quot;Arial&quot;,&quot;size&quot;:12,&quot;color&quot;:&quot;#000000&quot;},&quot;backgroundColorModified&quot;:false,&quot;type&quot;:&quot;$$&quot;,&quot;backgroundColor&quot;:&quot;#FFFFFF&quot;,&quot;aid&quot;:null,&quot;id&quot;:&quot;1&quot;,&quot;code&quot;:&quot;$$\\beta_{2}^{\\left(H\\right)}$$&quot;,&quot;ts&quot;:1665685117114,&quot;cs&quot;:&quot;SuXAUPr6RL4ZqcE+YbKqIg==&quot;,&quot;size&quot;:{&quot;width&quot;:31.166666666666668,&quot;height&quot;:25.5}}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126924" y="443339"/>
            <a:ext cx="221878" cy="18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5" descr="{&quot;type&quot;:&quot;$$&quot;,&quot;id&quot;:&quot;1&quot;,&quot;backgroundColorModified&quot;:false,&quot;font&quot;:{&quot;size&quot;:12,&quot;family&quot;:&quot;Arial&quot;,&quot;color&quot;:&quot;#000000&quot;},&quot;backgroundColor&quot;:&quot;#FFFFFF&quot;,&quot;aid&quot;:null,&quot;code&quot;:&quot;$$\\beta_{3}^{\\left(H\\right)}$$&quot;,&quot;ts&quot;:1665685305518,&quot;cs&quot;:&quot;kU+llU5uh2cPY2nOHZPrzg==&quot;,&quot;size&quot;:{&quot;width&quot;:31.166666666666668,&quot;height&quot;:25.83333333333333}}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741204" y="443339"/>
            <a:ext cx="221878" cy="18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5" descr="{&quot;code&quot;:&quot;$$\\Phi_{3}$$&quot;,&quot;type&quot;:&quot;$$&quot;,&quot;id&quot;:&quot;6&quot;,&quot;aid&quot;:null,&quot;font&quot;:{&quot;size&quot;:12,&quot;family&quot;:&quot;Arial&quot;,&quot;color&quot;:&quot;#000000&quot;},&quot;backgroundColor&quot;:&quot;#FFFFFF&quot;,&quot;backgroundColorModified&quot;:false,&quot;ts&quot;:1665685346051,&quot;cs&quot;:&quot;cuwg7HEisPjvU9PpP+4gJg==&quot;,&quot;size&quot;:{&quot;width&quot;:18.666666666666668,&quot;height&quot;:16}}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759031" y="701760"/>
            <a:ext cx="132890" cy="11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5" descr="{&quot;aid&quot;:null,&quot;backgroundColor&quot;:&quot;#FFFFFF&quot;,&quot;backgroundColorModified&quot;:false,&quot;type&quot;:&quot;$$&quot;,&quot;id&quot;:&quot;1&quot;,&quot;font&quot;:{&quot;family&quot;:&quot;Arial&quot;,&quot;size&quot;:11,&quot;color&quot;:&quot;#000000&quot;},&quot;code&quot;:&quot;$$\\beta_{2}^{\\left(A\\right)}$$&quot;,&quot;ts&quot;:1666465723826,&quot;cs&quot;:&quot;8uFc6luICuO9f+S24ibgwQ==&quot;,&quot;size&quot;:{&quot;width&quot;:26.99999999999996,&quot;height&quot;:23.5}}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073787" y="1009068"/>
            <a:ext cx="208138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5" descr="{&quot;type&quot;:&quot;$$&quot;,&quot;aid&quot;:null,&quot;backgroundColor&quot;:&quot;#FFFFFF&quot;,&quot;code&quot;:&quot;$$\\beta_{3}^{\\left(A\\right)}$$&quot;,&quot;id&quot;:&quot;1&quot;,&quot;font&quot;:{&quot;color&quot;:&quot;#000000&quot;,&quot;family&quot;:&quot;Arial&quot;,&quot;size&quot;:11},&quot;backgroundColorModified&quot;:false,&quot;ts&quot;:1666465734202,&quot;cs&quot;:&quot;pg/G5qg4mMDeUnX5Npe8Zg==&quot;,&quot;size&quot;:{&quot;width&quot;:27,&quot;height&quot;:23.666666666666668}}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875197" y="1017612"/>
            <a:ext cx="208138" cy="1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5" descr="{&quot;code&quot;:&quot;$$c_{2}^{\\left(A\\right)}=1$$&quot;,&quot;backgroundColor&quot;:&quot;#FFFFFF&quot;,&quot;aid&quot;:null,&quot;type&quot;:&quot;$$&quot;,&quot;font&quot;:{&quot;color&quot;:&quot;#000000&quot;,&quot;size&quot;:11,&quot;family&quot;:&quot;Arial&quot;},&quot;id&quot;:&quot;7&quot;,&quot;backgroundColorModified&quot;:false,&quot;ts&quot;:1666466129372,&quot;cs&quot;:&quot;a6jfdCZufUAVX0yBv3z5cg==&quot;,&quot;size&quot;:{&quot;width&quot;:56.666666666666664,&quot;height&quot;:23.500000000000018}}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964799" y="1256420"/>
            <a:ext cx="436832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5" descr="{&quot;backgroundColorModified&quot;:false,&quot;code&quot;:&quot;$$\\beta_{1}^{\\left(B\\right)}$$&quot;,&quot;type&quot;:&quot;$$&quot;,&quot;backgroundColor&quot;:&quot;#FFFFFF&quot;,&quot;font&quot;:{&quot;family&quot;:&quot;Arial&quot;,&quot;size&quot;:11,&quot;color&quot;:&quot;#000000&quot;},&quot;id&quot;:&quot;1&quot;,&quot;aid&quot;:null,&quot;ts&quot;:1666465752092,&quot;cs&quot;:&quot;oJY1bqe5YeijFbNjIDsAtQ==&quot;,&quot;size&quot;:{&quot;width&quot;:27,&quot;height&quot;:23.5}}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094403" y="1845187"/>
            <a:ext cx="208138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5" descr="{&quot;code&quot;:&quot;$$\\beta_{2}^{\\left(B\\right)}$$&quot;,&quot;id&quot;:&quot;1&quot;,&quot;aid&quot;:null,&quot;type&quot;:&quot;$$&quot;,&quot;font&quot;:{&quot;color&quot;:&quot;#000000&quot;,&quot;size&quot;:11,&quot;family&quot;:&quot;Arial&quot;},&quot;backgroundColorModified&quot;:false,&quot;backgroundColor&quot;:&quot;#FFFFFF&quot;,&quot;ts&quot;:1666466039325,&quot;cs&quot;:&quot;+b0XgOPDfh7Mtu2KddZNNw==&quot;,&quot;size&quot;:{&quot;width&quot;:27,&quot;height&quot;:23.5}}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762923" y="1842936"/>
            <a:ext cx="208138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5" descr="{&quot;aid&quot;:null,&quot;code&quot;:&quot;$$\\beta_{3}^{\\left(B\\right)}$$&quot;,&quot;type&quot;:&quot;$$&quot;,&quot;backgroundColor&quot;:&quot;#FFFFFF&quot;,&quot;id&quot;:&quot;1&quot;,&quot;font&quot;:{&quot;color&quot;:&quot;#000000&quot;,&quot;size&quot;:11,&quot;family&quot;:&quot;Arial&quot;},&quot;backgroundColorModified&quot;:false,&quot;ts&quot;:1666466050347,&quot;cs&quot;:&quot;UryXE7TjuId8kawBvuaIBA==&quot;,&quot;size&quot;:{&quot;width&quot;:27,&quot;height&quot;:23.666666666666668}}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402442" y="1844559"/>
            <a:ext cx="208138" cy="1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5" descr="{&quot;code&quot;:&quot;$$c_{3}^{\\left(A\\right)}=2$$&quot;,&quot;backgroundColorModified&quot;:false,&quot;backgroundColor&quot;:&quot;#FFFFFF&quot;,&quot;font&quot;:{&quot;size&quot;:11,&quot;color&quot;:&quot;#000000&quot;,&quot;family&quot;:&quot;Arial&quot;},&quot;id&quot;:&quot;7&quot;,&quot;type&quot;:&quot;$$&quot;,&quot;aid&quot;:null,&quot;ts&quot;:1666466139616,&quot;cs&quot;:&quot;NXyrwymkRqeiZHEuy26G6Q==&quot;,&quot;size&quot;:{&quot;width&quot;:57,&quot;height&quot;:23.666666666666668}}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781674" y="1261681"/>
            <a:ext cx="439402" cy="1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5" descr="{&quot;aid&quot;:null,&quot;font&quot;:{&quot;size&quot;:11,&quot;color&quot;:&quot;#000000&quot;,&quot;family&quot;:&quot;Arial&quot;},&quot;code&quot;:&quot;$$\\Psi_{1}^{\\left(B\\right)}=\\Phi_{1}$$&quot;,&quot;type&quot;:&quot;$$&quot;,&quot;id&quot;:&quot;6&quot;,&quot;backgroundColorModified&quot;:false,&quot;backgroundColor&quot;:&quot;#FFFFFF&quot;,&quot;ts&quot;:1666466238540,&quot;cs&quot;:&quot;qxqmKD4f8bTWJAAoaUrs2g==&quot;,&quot;size&quot;:{&quot;width&quot;:72.66666666666667,&quot;height&quot;:23.5}}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931581" y="2303905"/>
            <a:ext cx="560173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5" descr="{&quot;type&quot;:&quot;$$&quot;,&quot;backgroundColor&quot;:&quot;#FFFFFF&quot;,&quot;font&quot;:{&quot;size&quot;:11,&quot;color&quot;:&quot;#000000&quot;,&quot;family&quot;:&quot;Arial&quot;},&quot;id&quot;:&quot;7&quot;,&quot;backgroundColorModified&quot;:false,&quot;code&quot;:&quot;$$c_{1}^{\\left(B\\right)}=1$$&quot;,&quot;aid&quot;:null,&quot;ts&quot;:1666466189393,&quot;cs&quot;:&quot;akkJnJvT0jzKZy5AO1losw==&quot;,&quot;size&quot;:{&quot;width&quot;:56.833333333333336,&quot;height&quot;:23.5}}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963651" y="2092893"/>
            <a:ext cx="438117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5" descr="{&quot;backgroundColorModified&quot;:false,&quot;aid&quot;:null,&quot;backgroundColor&quot;:&quot;#FFFFFF&quot;,&quot;id&quot;:&quot;7&quot;,&quot;type&quot;:&quot;$$&quot;,&quot;font&quot;:{&quot;family&quot;:&quot;Arial&quot;,&quot;color&quot;:&quot;#000000&quot;,&quot;size&quot;:11},&quot;code&quot;:&quot;$$c_{2}^{\\left(B\\right)}=3$$&quot;,&quot;ts&quot;:1666466199670,&quot;cs&quot;:&quot;RObSwAF1ddBtLM7y21YT9A==&quot;,&quot;size&quot;:{&quot;width&quot;:57.5,&quot;height&quot;:23.5}}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656074" y="2080793"/>
            <a:ext cx="443256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5" descr="{&quot;aid&quot;:null,&quot;backgroundColor&quot;:&quot;#FFFFFF&quot;,&quot;font&quot;:{&quot;size&quot;:11,&quot;family&quot;:&quot;Arial&quot;,&quot;color&quot;:&quot;#000000&quot;},&quot;backgroundColorModified&quot;:false,&quot;code&quot;:&quot;$$\\Psi_{2}^{\\left(B\\right)}=\\Phi_{3}$$&quot;,&quot;type&quot;:&quot;$$&quot;,&quot;id&quot;:&quot;6&quot;,&quot;ts&quot;:1666466248948,&quot;cs&quot;:&quot;U4+ariOcREbZoyUqcBIROg==&quot;,&quot;size&quot;:{&quot;width&quot;:73.00000000000004,&quot;height&quot;:23.5}}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614429" y="2289781"/>
            <a:ext cx="562742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5" descr="{&quot;backgroundColorModified&quot;:false,&quot;font&quot;:{&quot;family&quot;:&quot;Arial&quot;,&quot;color&quot;:&quot;#000000&quot;,&quot;size&quot;:11},&quot;aid&quot;:null,&quot;id&quot;:&quot;7&quot;,&quot;code&quot;:&quot;$$c_{3}^{\\left(B\\right)}=1$$&quot;,&quot;type&quot;:&quot;$$&quot;,&quot;backgroundColor&quot;:&quot;#FFFFFF&quot;,&quot;ts&quot;:1666466212441,&quot;cs&quot;:&quot;6Vl9RC+AYuWMv7xic9m7vQ==&quot;,&quot;size&quot;:{&quot;width&quot;:56.666666666666664,&quot;height&quot;:23.666666666666668}}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7329464" y="2084698"/>
            <a:ext cx="436832" cy="1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5" descr="{&quot;backgroundColor&quot;:&quot;#FFFFFF&quot;,&quot;backgroundColorModified&quot;:false,&quot;aid&quot;:null,&quot;font&quot;:{&quot;family&quot;:&quot;Arial&quot;,&quot;color&quot;:&quot;#000000&quot;,&quot;size&quot;:11},&quot;id&quot;:&quot;6&quot;,&quot;code&quot;:&quot;$$\\Psi_{3}^{\\left(B\\right)}=\\Phi_{1}$$&quot;,&quot;type&quot;:&quot;$$&quot;,&quot;ts&quot;:1666466259720,&quot;cs&quot;:&quot;86JsQfo+hiF7b+J+Jf2CyA==&quot;,&quot;size&quot;:{&quot;width&quot;:72.66666666666667,&quot;height&quot;:23.666666666666668}}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288435" y="2294706"/>
            <a:ext cx="560173" cy="1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5" descr="{&quot;backgroundColorModified&quot;:false,&quot;id&quot;:&quot;1&quot;,&quot;type&quot;:&quot;$$&quot;,&quot;aid&quot;:null,&quot;font&quot;:{&quot;size&quot;:11,&quot;color&quot;:&quot;#000000&quot;,&quot;family&quot;:&quot;Arial&quot;},&quot;backgroundColor&quot;:&quot;#FFFFFF&quot;,&quot;code&quot;:&quot;$$\\beta_{4}^{\\left(B\\right)}$$&quot;,&quot;ts&quot;:1666466060437,&quot;cs&quot;:&quot;Nb7WcF80LpPEOzzSEWk6BA==&quot;,&quot;size&quot;:{&quot;width&quot;:27,&quot;height&quot;:23.5}}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8055462" y="1843532"/>
            <a:ext cx="208138" cy="1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5" descr="{&quot;font&quot;:{&quot;color&quot;:&quot;#000000&quot;,&quot;size&quot;:8.5,&quot;family&quot;:&quot;Arial&quot;},&quot;backgroundColor&quot;:&quot;#FFFFFF&quot;,&quot;id&quot;:&quot;7&quot;,&quot;aid&quot;:null,&quot;backgroundColorModified&quot;:false,&quot;type&quot;:&quot;$$&quot;,&quot;code&quot;:&quot;$$c_{4}^{\\left(B\\right)}=4$$&quot;,&quot;ts&quot;:1668714128558,&quot;cs&quot;:&quot;GijV++eZZl+RMCigDVEtHQ==&quot;,&quot;size&quot;:{&quot;width&quot;:44.5,&quot;height&quot;:18.166666666666668}}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039436" y="2085109"/>
            <a:ext cx="423863" cy="17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5" descr="{&quot;code&quot;:&quot;$$\\Psi_{4}^{\\left(B\\right)}=\\Phi_{4}$$&quot;,&quot;aid&quot;:null,&quot;type&quot;:&quot;$$&quot;,&quot;backgroundColorModified&quot;:false,&quot;font&quot;:{&quot;color&quot;:&quot;#000000&quot;,&quot;size&quot;:8.5,&quot;family&quot;:&quot;Arial&quot;},&quot;backgroundColor&quot;:&quot;#FFFFFF&quot;,&quot;id&quot;:&quot;6&quot;,&quot;ts&quot;:1668714119619,&quot;cs&quot;:&quot;lWVU9JPqqMwUfSAWv9H0KQ==&quot;,&quot;size&quot;:{&quot;width&quot;:56.5,&quot;height&quot;:18.166666666666668}}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7998407" y="2294206"/>
            <a:ext cx="538163" cy="173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1" name="Google Shape;541;p25"/>
          <p:cNvCxnSpPr/>
          <p:nvPr/>
        </p:nvCxnSpPr>
        <p:spPr>
          <a:xfrm>
            <a:off x="5527403" y="310444"/>
            <a:ext cx="0" cy="2339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2" name="Google Shape;542;p25"/>
          <p:cNvCxnSpPr>
            <a:cxnSpLocks/>
          </p:cNvCxnSpPr>
          <p:nvPr/>
        </p:nvCxnSpPr>
        <p:spPr>
          <a:xfrm rot="10800000">
            <a:off x="4702560" y="922494"/>
            <a:ext cx="4394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43" name="Google Shape;543;p25" descr="{&quot;code&quot;:&quot;\\begin{gather*}\n{\\text{first}\\;\\text{level}}\\\\\n{\\text{(corpus)}}\t\n\\end{gather*}&quot;,&quot;aid&quot;:null,&quot;type&quot;:&quot;gather*&quot;,&quot;font&quot;:{&quot;color&quot;:&quot;#000000&quot;,&quot;size&quot;:12,&quot;family&quot;:&quot;Arial&quot;},&quot;backgroundColor&quot;:&quot;#FFFFFF&quot;,&quot;backgroundColorModified&quot;:false,&quot;id&quot;:&quot;9&quot;,&quot;ts&quot;:1665687732865,&quot;cs&quot;:&quot;YnRyNYGvzijrooAs0H9mMQ==&quot;,&quot;size&quot;:{&quot;width&quot;:74.5,&quot;height&quot;:42.333333333333336}}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4834370" y="463679"/>
            <a:ext cx="574306" cy="32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5" descr="{&quot;backgroundColorModified&quot;:false,&quot;code&quot;:&quot;\\begin{gather*}\n{\\text{second}\\;\\text{level}}\\\\\n{\\text{(documents)}}\t\n\\end{gather*}&quot;,&quot;id&quot;:&quot;9&quot;,&quot;backgroundColor&quot;:&quot;#FFFFFF&quot;,&quot;aid&quot;:null,&quot;type&quot;:&quot;gather*&quot;,&quot;font&quot;:{&quot;size&quot;:12,&quot;color&quot;:&quot;#000000&quot;,&quot;family&quot;:&quot;Arial&quot;},&quot;ts&quot;:1665687761492,&quot;cs&quot;:&quot;C8nzk/LtVh0n7KZwOKfZNA==&quot;,&quot;size&quot;:{&quot;width&quot;:99,&quot;height&quot;:42.166666666666686}}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4739932" y="1431056"/>
            <a:ext cx="763171" cy="325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5" descr="{&quot;font&quot;:{&quot;family&quot;:&quot;Arial&quot;,&quot;size&quot;:14,&quot;color&quot;:&quot;#000000&quot;},&quot;backgroundColor&quot;:&quot;#FFFFFF&quot;,&quot;type&quot;:&quot;$$&quot;,&quot;code&quot;:&quot;$$\\text{stick-breaking}\\;\\text{representation}$$&quot;,&quot;id&quot;:&quot;25&quot;,&quot;aid&quot;:null,&quot;backgroundColorModified&quot;:false,&quot;ts&quot;:1668704450207,&quot;cs&quot;:&quot;tkH151gsjxujdUAPiODEdQ==&quot;,&quot;size&quot;:{&quot;width&quot;:275.5,&quot;height&quot;:20}}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5677947" y="65250"/>
            <a:ext cx="2624138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5" descr="{&quot;backgroundColor&quot;:&quot;#FFFFFF&quot;,&quot;font&quot;:{&quot;color&quot;:&quot;#000000&quot;,&quot;size&quot;:11,&quot;family&quot;:&quot;Arial&quot;},&quot;type&quot;:&quot;$$&quot;,&quot;backgroundColorModified&quot;:false,&quot;code&quot;:&quot;$$\\Psi_{1}^{\\left(A\\right)}=\\Phi_{2}$$&quot;,&quot;id&quot;:&quot;6&quot;,&quot;aid&quot;:null,&quot;ts&quot;:1666466151843,&quot;cs&quot;:&quot;TOKRUutgTJpqFySTrrtwdA==&quot;,&quot;size&quot;:{&quot;width&quot;:72.83333333333333,&quot;height&quot;:23.5}}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6051734" y="1471063"/>
            <a:ext cx="546216" cy="17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5" descr="{&quot;backgroundColorModified&quot;:false,&quot;font&quot;:{&quot;family&quot;:&quot;Arial&quot;,&quot;color&quot;:&quot;#000000&quot;,&quot;size&quot;:8.5},&quot;backgroundColor&quot;:&quot;#FFFFFF&quot;,&quot;aid&quot;:null,&quot;id&quot;:&quot;6&quot;,&quot;code&quot;:&quot;$$\\Psi_{2}^{\\left(A\\right)}=\\Phi_{1}$$&quot;,&quot;type&quot;:&quot;$$&quot;,&quot;ts&quot;:1668713901536,&quot;cs&quot;:&quot;75zvzmHVggKtmHorV5K4cg==&quot;,&quot;size&quot;:{&quot;width&quot;:57.08307480314955,&quot;height&quot;:18.502197637795295}}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6918693" y="1492144"/>
            <a:ext cx="543716" cy="17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5" descr="{&quot;backgroundColor&quot;:&quot;#FFFFFF&quot;,&quot;id&quot;:&quot;6&quot;,&quot;type&quot;:&quot;$$&quot;,&quot;backgroundColorModified&quot;:false,&quot;code&quot;:&quot;$$\\Psi_{3}^{\\left(A\\right)}=\\Phi_{2}$$&quot;,&quot;font&quot;:{&quot;size&quot;:8.5,&quot;family&quot;:&quot;Arial&quot;,&quot;color&quot;:&quot;#000000&quot;},&quot;aid&quot;:null,&quot;ts&quot;:1668713897408,&quot;cs&quot;:&quot;0f1TF5kejYzDijk64yes7Q==&quot;,&quot;size&quot;:{&quot;width&quot;:57.3455257217847,&quot;height&quot;:18.633418897637778}}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7728268" y="1496430"/>
            <a:ext cx="546216" cy="17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5" descr="{&quot;aid&quot;:null,&quot;type&quot;:&quot;$$&quot;,&quot;id&quot;:&quot;19&quot;,&quot;code&quot;:&quot;$$\\text{(Mean}\\;\\text{Field}\\text{)}\\;\\text{Variational}\\;\\text{Inference:}$$&quot;,&quot;backgroundColorModified&quot;:false,&quot;font&quot;:{&quot;color&quot;:&quot;#000000&quot;,&quot;size&quot;:12,&quot;family&quot;:&quot;Arial&quot;},&quot;backgroundColor&quot;:&quot;#FFFFFF&quot;,&quot;ts&quot;:1668718930322,&quot;cs&quot;:&quot;goIBm0j+n9ouNof6H5U9JQ==&quot;,&quot;size&quot;:{&quot;width&quot;:285.5,&quot;height&quot;:19}}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278453" y="3085572"/>
            <a:ext cx="2719388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5" descr="{&quot;aid&quot;:null,&quot;code&quot;:&quot;$$p\\left(\\giventhat{Z}{X}\\right)=\\frac{p\\left(\\giventhat{X}{Z}\\right)\\pi\\left(Z\\right)}{\\int_{}^{}p\\left(\\giventhat{X}{Z}\\right)\\pi\\left(Z\\right)}\\approx q\\left(Z\\right)$$&quot;,&quot;font&quot;:{&quot;size&quot;:12,&quot;color&quot;:&quot;#000000&quot;,&quot;family&quot;:&quot;Arial&quot;},&quot;type&quot;:&quot;$$&quot;,&quot;id&quot;:&quot;31&quot;,&quot;backgroundColor&quot;:&quot;#FFFFFF&quot;,&quot;backgroundColorModified&quot;:false,&quot;ts&quot;:1668716234007,&quot;cs&quot;:&quot;c2D1DfShjF94O4fLA3vOkw==&quot;,&quot;size&quot;:{&quot;width&quot;:279,&quot;height&quot;:47.5}}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104074" y="3696046"/>
            <a:ext cx="1998025" cy="34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5" descr="{&quot;id&quot;:&quot;33&quot;,&quot;type&quot;:&quot;$$&quot;,&quot;backgroundColor&quot;:&quot;#FFFFFF&quot;,&quot;aid&quot;:null,&quot;backgroundColorModified&quot;:false,&quot;code&quot;:&quot;$$X=\\left(u_{n},v_{n}\\right)_{n=1,\\cdots,\\,N},\\,Z=\\left\\{z_{n}^{\\left(A\\right)},z_{n}^{\\left(B\\right)},c_{t}^{\\left(A\\right)},c_{t}^{\\left(B\\right)},\\beta_{t}^{\\left(A\\right)},\\beta_{t}^{\\left(B\\right)},\\beta_{i}^{\\left(H\\right)},\\Phi_{i}\\right\\}$$&quot;,&quot;font&quot;:{&quot;family&quot;:&quot;Arial&quot;,&quot;color&quot;:&quot;#000000&quot;,&quot;size&quot;:12},&quot;ts&quot;:1668716472232,&quot;cs&quot;:&quot;158N6rCAwI74BDmsMUWhDQ==&quot;,&quot;size&quot;:{&quot;width&quot;:531.5,&quot;height&quot;:34}}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104083" y="3380575"/>
            <a:ext cx="3806271" cy="24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5" descr="{&quot;backgroundColor&quot;:&quot;#FFFFFF&quot;,&quot;id&quot;:&quot;34&quot;,&quot;font&quot;:{&quot;color&quot;:&quot;#000000&quot;,&quot;size&quot;:12,&quot;family&quot;:&quot;Arial&quot;},&quot;aid&quot;:null,&quot;backgroundColorModified&quot;:false,&quot;type&quot;:&quot;$$&quot;,&quot;code&quot;:&quot;$$D_{KL}\\left(q\\left(Z\\right)\\left|\\right|p\\left(\\giventhat{Z}{X=x}\\right)\\right)=-\\left[H\\left(q\\left(z\\right)\\right)+E_{q}\\left(\\text{log}\\,p\\left(x,z\\right)\\right)\\right]+\\text{log}\\;p\\left(x\\right)$$&quot;,&quot;ts&quot;:1668717336310,&quot;cs&quot;:&quot;K6Tm8nQx2oGWwcnuYWu0Ng==&quot;,&quot;size&quot;:{&quot;width&quot;:535.4999999999999,&quot;height&quot;:19.5}}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89770" y="4158668"/>
            <a:ext cx="3834916" cy="139647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25"/>
          <p:cNvSpPr/>
          <p:nvPr/>
        </p:nvSpPr>
        <p:spPr>
          <a:xfrm>
            <a:off x="1841648" y="4338694"/>
            <a:ext cx="1431000" cy="245400"/>
          </a:xfrm>
          <a:prstGeom prst="downArrowCallout">
            <a:avLst>
              <a:gd name="adj1" fmla="val 10102"/>
              <a:gd name="adj2" fmla="val 14207"/>
              <a:gd name="adj3" fmla="val 38557"/>
              <a:gd name="adj4" fmla="val 1083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4" name="Google Shape;554;p25" descr="{&quot;backgroundColorModified&quot;:false,&quot;backgroundColor&quot;:&quot;#FFFFFF&quot;,&quot;type&quot;:&quot;$$&quot;,&quot;id&quot;:&quot;35&quot;,&quot;font&quot;:{&quot;family&quot;:&quot;Arial&quot;,&quot;color&quot;:&quot;#000000&quot;,&quot;size&quot;:10},&quot;aid&quot;:null,&quot;code&quot;:&quot;$$\\text{Evidence}\\;\\text{lower}\\;\\text{bound}\\;\\text{(ELBO)}$$&quot;,&quot;ts&quot;:1668717511047,&quot;cs&quot;:&quot;jaEk4C4zbAWOOgWjslxJhw==&quot;,&quot;size&quot;:{&quot;width&quot;:234.67111679790025,&quot;height&quot;:17.95800419947509}}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1789381" y="4624471"/>
            <a:ext cx="1680570" cy="12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5" descr="{&quot;id&quot;:&quot;37&quot;,&quot;type&quot;:&quot;lalign*&quot;,&quot;aid&quot;:null,&quot;backgroundColorModified&quot;:false,&quot;backgroundColor&quot;:&quot;#FFFFFF&quot;,&quot;code&quot;:&quot;\\begin{lalign*}\n&amp;{\\text{Variational}\\;\\text{parameters:}}\\\\\n&amp;{\\zeta_{n}^{\\left(A\\right)},\\zeta_{n}^{\\left(B\\right)},\\varphi_{t}^{\\left(A\\right)},\\varphi_{t}^{\\left(B\\right)}-\\,\\text{Multinomial}}\\\\\n&amp;{\\left(a_{t}^{\\left(A\\right)},\\,b_{t}^{\\left(A\\right)}\\right),\\left(a_{t}^{\\left(B\\right)},\\,b_{t}^{\\left(B\\right)}\\right)-\\,\\text{Beta}}\\\\\n&amp;{\\lambda_{i}-\\,\\text{Dirichlet}}\t\n\\end{lalign*}&quot;,&quot;font&quot;:{&quot;size&quot;:8.5,&quot;family&quot;:&quot;Arial&quot;,&quot;color&quot;:&quot;#000000&quot;},&quot;ts&quot;:1668719423304,&quot;cs&quot;:&quot;dl9AJUOYNwLdO89jjXknaA==&quot;,&quot;size&quot;:{&quot;width&quot;:225.74008398950127,&quot;height&quot;:89.19664488188978}}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4521450" y="4026013"/>
            <a:ext cx="2203749" cy="87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5" descr="{&quot;font&quot;:{&quot;size&quot;:9.5,&quot;family&quot;:&quot;Arial&quot;,&quot;color&quot;:&quot;#000000&quot;},&quot;backgroundColor&quot;:&quot;#FFFFFF&quot;,&quot;code&quot;:&quot;\\begin{align*}\n{q\\left(Z\\right)}&amp;={q\\left(\\giventhat{z_{n}^{\\left(A\\right)}}{\\zeta_{n}^{\\left(A\\right)}}\\right)q\\left(\\giventhat{z_{n}^{\\left(B\\right)}}{\\zeta_{n}^{\\left(B\\right)}}\\right)q\\left(\\giventhat{c_{t}^{\\left(A\\right)}}{\\varphi_{t}^{\\left(A\\right)}}\\right)q\\left(\\giventhat{c_{t}^{\\left(B\\right)}}{\\varphi_{t}^{\\left(B\\right)}}\\right)}\\\\\n{\\,}&amp;\\relempty{q\\left(\\giventhat{\\beta_{t}^{\\left(A\\right)}}{a_{t}^{\\left(A\\right)},b_{t}^{\\left(A\\right)}}\\right)q\\left(\\giventhat{\\beta_{t}^{\\left(B\\right)}}{a_{t}^{\\left(B\\right)},b_{t}^{\\left(B\\right)}}\\right)q\\left(\\giventhat{\\beta_{i}^{\\left(H\\right)}}{a_{i}^{\\left(H\\right)},b_{i}^{\\left(H\\right)}}\\right)q\\left(\\giventhat{\\Phi_{i}}{\\lambda_{i}}\\right)}\t\n\\end{align*}&quot;,&quot;id&quot;:&quot;36&quot;,&quot;type&quot;:&quot;align*&quot;,&quot;aid&quot;:null,&quot;backgroundColorModified&quot;:false,&quot;ts&quot;:1668719413468,&quot;cs&quot;:&quot;C02NlGM0mrbymmxn1i621A==&quot;,&quot;size&quot;:{&quot;width&quot;:482.1920650918635,&quot;height&quot;:62.26770708661419}}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4521459" y="3246650"/>
            <a:ext cx="4592879" cy="5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746</Words>
  <Application>Microsoft Office PowerPoint</Application>
  <PresentationFormat>On-screen Show (16:9)</PresentationFormat>
  <Paragraphs>69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 Anomalous Edge Detection Using Conformal Prediction and Edge Exchangeable Model</vt:lpstr>
      <vt:lpstr>Conformal Prediction Requirement: Exchangeability</vt:lpstr>
      <vt:lpstr>PowerPoint Presentation</vt:lpstr>
      <vt:lpstr>Exchangeable Models for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Conformal Prediction for Anomaly Edge Detection</vt:lpstr>
      <vt:lpstr>PowerPoint Presentation</vt:lpstr>
      <vt:lpstr>Blockchain Application: Detecting Anomalous Transactions</vt:lpstr>
      <vt:lpstr>Network Structure and PR-curve, ROC-curve</vt:lpstr>
      <vt:lpstr>PowerPoint Presentation</vt:lpstr>
      <vt:lpstr>Anomalous Edge Detection Using Conformal Prediction  and Edge Exchangeable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Anomalous Link Detection Using Conformal Prediction and Edge Exchangeable Model</dc:title>
  <dc:creator>Rui Luo</dc:creator>
  <cp:lastModifiedBy>Rui Luo</cp:lastModifiedBy>
  <cp:revision>5</cp:revision>
  <dcterms:modified xsi:type="dcterms:W3CDTF">2023-09-14T13:10:10Z</dcterms:modified>
</cp:coreProperties>
</file>